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83" r:id="rId5"/>
    <p:sldId id="264" r:id="rId6"/>
    <p:sldId id="269" r:id="rId7"/>
    <p:sldId id="285" r:id="rId8"/>
    <p:sldId id="286" r:id="rId9"/>
    <p:sldId id="287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96" r:id="rId30"/>
    <p:sldId id="297" r:id="rId31"/>
    <p:sldId id="298" r:id="rId32"/>
    <p:sldId id="299" r:id="rId33"/>
    <p:sldId id="300" r:id="rId34"/>
    <p:sldId id="280" r:id="rId35"/>
    <p:sldId id="30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794" autoAdjust="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3/8/2022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158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980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096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814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5987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36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050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enerbitdeepublish.com/contoh-cover-buku-ajar/" TargetMode="Externa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unicheck.com/" TargetMode="Externa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cribbr.com/" TargetMode="Externa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hyperlink" Target="https://services.anu.edu.au/information-technology/software-systems/turnitin/turnitin-frequently-asked-questions-faqs-for-0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plagscan.com/en/" TargetMode="Externa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pertis12.or.id/wp-content/uploads/2012/07/self-plagiarism.pdf" TargetMode="External"/><Relationship Id="rId7" Type="http://schemas.openxmlformats.org/officeDocument/2006/relationships/hyperlink" Target="https://blog.gamatechno.com/5-tips-menghindari-plagiarisme-dalam-menulis/" TargetMode="External"/><Relationship Id="rId2" Type="http://schemas.openxmlformats.org/officeDocument/2006/relationships/hyperlink" Target="https://nasional.tempo.co/read/555420/8-kasus-plagiat-yang-menghebohkan-indonesia/full&amp;view=ok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hukumonline.com/klinik/a/penerapan-hukum-dalam-plagiarisme-musik-lt533af41a41909" TargetMode="External"/><Relationship Id="rId5" Type="http://schemas.openxmlformats.org/officeDocument/2006/relationships/hyperlink" Target="http://bahasa.kemdiknas.go.id/kbbi/index.php" TargetMode="External"/><Relationship Id="rId4" Type="http://schemas.openxmlformats.org/officeDocument/2006/relationships/hyperlink" Target="https://kuliahdimana.id/news/read/785/Mau-Cek-Plagiarisme-Pakai-4-Aplikasi-In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1649" y="1782617"/>
            <a:ext cx="4668744" cy="3429807"/>
          </a:xfrm>
        </p:spPr>
        <p:txBody>
          <a:bodyPr/>
          <a:lstStyle/>
          <a:p>
            <a:r>
              <a:rPr lang="en-US" sz="3600" dirty="0"/>
              <a:t>PELATIHAN MANAGEMENT REFERENCES DAN PEMAHAMAN </a:t>
            </a:r>
            <a:r>
              <a:rPr lang="en-US" sz="3600" dirty="0" err="1"/>
              <a:t>PLAGIARIsM</a:t>
            </a:r>
            <a:r>
              <a:rPr lang="en-US" sz="3600" dirty="0"/>
              <a:t> CHECKERS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3" y="5829280"/>
            <a:ext cx="4099187" cy="372013"/>
          </a:xfrm>
        </p:spPr>
        <p:txBody>
          <a:bodyPr/>
          <a:lstStyle/>
          <a:p>
            <a:pPr algn="ctr"/>
            <a:r>
              <a:rPr lang="en-US" dirty="0" err="1"/>
              <a:t>DR.Haeruddin</a:t>
            </a:r>
            <a:r>
              <a:rPr lang="en-US" dirty="0"/>
              <a:t> </a:t>
            </a:r>
            <a:r>
              <a:rPr lang="en-US" dirty="0" err="1"/>
              <a:t>S.e.</a:t>
            </a:r>
            <a:r>
              <a:rPr lang="en-US" dirty="0"/>
              <a:t>, M.M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78A0520-36DB-4CF2-AE3A-5DFDAF9E6B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921750" y="924560"/>
            <a:ext cx="5464256" cy="5008879"/>
          </a:xfrm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7F2664-CEAB-417B-A912-073AACC63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4400" y="1152525"/>
            <a:ext cx="2312442" cy="347498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A68496-AD9C-4761-A37A-F62F2922E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3273" y="1152525"/>
            <a:ext cx="6357927" cy="5146675"/>
          </a:xfrm>
        </p:spPr>
        <p:txBody>
          <a:bodyPr/>
          <a:lstStyle/>
          <a:p>
            <a:r>
              <a:rPr lang="en-ID" sz="2000" dirty="0" err="1"/>
              <a:t>Ia</a:t>
            </a:r>
            <a:r>
              <a:rPr lang="en-ID" sz="2000" dirty="0"/>
              <a:t> </a:t>
            </a:r>
            <a:r>
              <a:rPr lang="en-ID" sz="2000" dirty="0" err="1"/>
              <a:t>dituduh</a:t>
            </a:r>
            <a:r>
              <a:rPr lang="en-ID" sz="2000" dirty="0"/>
              <a:t> </a:t>
            </a:r>
            <a:r>
              <a:rPr lang="en-ID" sz="2000" dirty="0" err="1"/>
              <a:t>membajak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</a:t>
            </a:r>
            <a:r>
              <a:rPr lang="en-ID" sz="2000" dirty="0" err="1"/>
              <a:t>tulis</a:t>
            </a:r>
            <a:r>
              <a:rPr lang="en-ID" sz="2000" dirty="0"/>
              <a:t> </a:t>
            </a:r>
            <a:r>
              <a:rPr lang="en-ID" sz="2000" dirty="0" err="1"/>
              <a:t>ilmiah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kalangan</a:t>
            </a:r>
            <a:r>
              <a:rPr lang="en-ID" sz="2000" dirty="0"/>
              <a:t>, </a:t>
            </a:r>
            <a:r>
              <a:rPr lang="en-ID" sz="2000" dirty="0" err="1"/>
              <a:t>bahkan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kalangan</a:t>
            </a:r>
            <a:r>
              <a:rPr lang="en-ID" sz="2000" dirty="0"/>
              <a:t> </a:t>
            </a:r>
            <a:r>
              <a:rPr lang="en-ID" sz="2000" dirty="0" err="1"/>
              <a:t>mahasiswanya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. Amir juga </a:t>
            </a:r>
            <a:r>
              <a:rPr lang="en-ID" sz="2000" dirty="0" err="1"/>
              <a:t>mencaplok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</a:t>
            </a:r>
            <a:r>
              <a:rPr lang="en-ID" sz="2000" dirty="0" err="1"/>
              <a:t>intelektual</a:t>
            </a:r>
            <a:r>
              <a:rPr lang="en-ID" sz="2000" dirty="0"/>
              <a:t> </a:t>
            </a:r>
            <a:r>
              <a:rPr lang="en-ID" sz="2000" dirty="0" err="1"/>
              <a:t>pakar</a:t>
            </a:r>
            <a:r>
              <a:rPr lang="en-ID" sz="2000" dirty="0"/>
              <a:t> lain. </a:t>
            </a:r>
            <a:r>
              <a:rPr lang="en-ID" sz="2000" dirty="0" err="1"/>
              <a:t>Apa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Amir </a:t>
            </a:r>
            <a:r>
              <a:rPr lang="en-ID" sz="2000" dirty="0" err="1"/>
              <a:t>Santoso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rangka</a:t>
            </a:r>
            <a:r>
              <a:rPr lang="en-ID" sz="2000" dirty="0"/>
              <a:t> </a:t>
            </a:r>
            <a:r>
              <a:rPr lang="en-ID" sz="2000" dirty="0" err="1"/>
              <a:t>mencapai</a:t>
            </a:r>
            <a:r>
              <a:rPr lang="en-ID" sz="2000" dirty="0"/>
              <a:t> </a:t>
            </a:r>
            <a:r>
              <a:rPr lang="en-ID" sz="2000" dirty="0" err="1"/>
              <a:t>gelar</a:t>
            </a:r>
            <a:r>
              <a:rPr lang="en-ID" sz="2000" dirty="0"/>
              <a:t> </a:t>
            </a:r>
            <a:r>
              <a:rPr lang="en-ID" sz="2000" dirty="0" err="1"/>
              <a:t>profesor</a:t>
            </a:r>
            <a:r>
              <a:rPr lang="en-ID" sz="2000" dirty="0"/>
              <a:t> (guru </a:t>
            </a:r>
            <a:r>
              <a:rPr lang="en-ID" sz="2000" dirty="0" err="1"/>
              <a:t>besar</a:t>
            </a:r>
            <a:r>
              <a:rPr lang="en-ID" sz="2000" dirty="0"/>
              <a:t> </a:t>
            </a:r>
            <a:r>
              <a:rPr lang="en-ID" sz="2000" dirty="0" err="1"/>
              <a:t>Universitas</a:t>
            </a:r>
            <a:r>
              <a:rPr lang="en-ID" sz="2000" dirty="0"/>
              <a:t> Indonesia).</a:t>
            </a:r>
            <a:endParaRPr lang="en-ID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415196-0B58-48C6-AB0D-2F6222C6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Amir </a:t>
            </a:r>
            <a:r>
              <a:rPr lang="en-US" dirty="0" err="1"/>
              <a:t>Santoso</a:t>
            </a:r>
            <a:r>
              <a:rPr lang="en-US" dirty="0"/>
              <a:t> (1979)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B522A-1EAF-4039-A388-0B231E4340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just"/>
            <a:fld id="{B67B645E-C5E5-4727-B977-D372A0AA71D9}" type="slidenum">
              <a:rPr lang="en-US" noProof="0" smtClean="0"/>
              <a:pPr algn="just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651881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7F2664-CEAB-417B-A912-073AACC63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000" l="5889" r="94000">
                        <a14:foregroundMark x1="44111" y1="21000" x2="41778" y2="35556"/>
                        <a14:foregroundMark x1="35111" y1="17889" x2="35556" y2="40889"/>
                        <a14:foregroundMark x1="41222" y1="12333" x2="58889" y2="7222"/>
                        <a14:foregroundMark x1="36556" y1="16778" x2="39333" y2="29778"/>
                        <a14:foregroundMark x1="44333" y1="16778" x2="44333" y2="16778"/>
                        <a14:foregroundMark x1="42333" y1="17111" x2="48000" y2="43111"/>
                        <a14:foregroundMark x1="54222" y1="15667" x2="50556" y2="47111"/>
                        <a14:foregroundMark x1="51222" y1="14889" x2="55333" y2="42222"/>
                        <a14:foregroundMark x1="55333" y1="42222" x2="51444" y2="72556"/>
                        <a14:foregroundMark x1="61333" y1="20556" x2="59444" y2="77000"/>
                        <a14:foregroundMark x1="47778" y1="85889" x2="65889" y2="97000"/>
                        <a14:foregroundMark x1="65889" y1="97000" x2="72444" y2="97111"/>
                        <a14:foregroundMark x1="5889" y1="86667" x2="5889" y2="86667"/>
                        <a14:foregroundMark x1="94111" y1="88667" x2="94111" y2="88667"/>
                        <a14:foregroundMark x1="52111" y1="2222" x2="52111" y2="2222"/>
                        <a14:foregroundMark x1="55778" y1="13111" x2="59111" y2="33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199" y="1152525"/>
            <a:ext cx="3242533" cy="324253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A68496-AD9C-4761-A37A-F62F2922E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3273" y="1152525"/>
            <a:ext cx="6357927" cy="5146675"/>
          </a:xfrm>
        </p:spPr>
        <p:txBody>
          <a:bodyPr/>
          <a:lstStyle/>
          <a:p>
            <a:r>
              <a:rPr lang="en-ID" sz="2000" dirty="0" err="1"/>
              <a:t>Dosen</a:t>
            </a:r>
            <a:r>
              <a:rPr lang="en-ID" sz="2000" dirty="0"/>
              <a:t> </a:t>
            </a:r>
            <a:r>
              <a:rPr lang="en-ID" sz="2000" dirty="0" err="1"/>
              <a:t>Institut</a:t>
            </a:r>
            <a:r>
              <a:rPr lang="en-ID" sz="2000" dirty="0"/>
              <a:t> </a:t>
            </a:r>
            <a:r>
              <a:rPr lang="en-ID" sz="2000" dirty="0" err="1"/>
              <a:t>Seni</a:t>
            </a:r>
            <a:r>
              <a:rPr lang="en-ID" sz="2000" dirty="0"/>
              <a:t> Indonesia Denpasar, I Made </a:t>
            </a:r>
            <a:r>
              <a:rPr lang="en-ID" sz="2000" dirty="0" err="1"/>
              <a:t>Kartawan</a:t>
            </a:r>
            <a:r>
              <a:rPr lang="en-ID" sz="2000" dirty="0"/>
              <a:t>, </a:t>
            </a:r>
            <a:r>
              <a:rPr lang="en-ID" sz="2000" dirty="0" err="1"/>
              <a:t>dituduh</a:t>
            </a:r>
            <a:r>
              <a:rPr lang="en-ID" sz="2000" dirty="0"/>
              <a:t> </a:t>
            </a:r>
            <a:r>
              <a:rPr lang="en-ID" sz="2000" dirty="0" err="1"/>
              <a:t>menjiplak</a:t>
            </a:r>
            <a:r>
              <a:rPr lang="en-ID" sz="2000" dirty="0"/>
              <a:t>. </a:t>
            </a:r>
            <a:r>
              <a:rPr lang="en-ID" sz="2000" dirty="0" err="1"/>
              <a:t>Tesis</a:t>
            </a:r>
            <a:r>
              <a:rPr lang="en-ID" sz="2000" dirty="0"/>
              <a:t> </a:t>
            </a:r>
            <a:r>
              <a:rPr lang="en-ID" sz="2000" dirty="0" err="1"/>
              <a:t>Kartawan</a:t>
            </a:r>
            <a:r>
              <a:rPr lang="en-ID" sz="2000" dirty="0"/>
              <a:t> pada 2003 yang </a:t>
            </a:r>
            <a:r>
              <a:rPr lang="en-ID" sz="2000" dirty="0" err="1"/>
              <a:t>berjudul</a:t>
            </a:r>
            <a:r>
              <a:rPr lang="en-ID" sz="2000" dirty="0"/>
              <a:t> </a:t>
            </a:r>
            <a:r>
              <a:rPr lang="en-ID" sz="2000" dirty="0" err="1"/>
              <a:t>Keragaman</a:t>
            </a:r>
            <a:r>
              <a:rPr lang="en-ID" sz="2000" dirty="0"/>
              <a:t> </a:t>
            </a:r>
            <a:r>
              <a:rPr lang="en-ID" sz="2000" dirty="0" err="1"/>
              <a:t>Laras</a:t>
            </a:r>
            <a:r>
              <a:rPr lang="en-ID" sz="2000" dirty="0"/>
              <a:t> Gong Kebyar di Bali </a:t>
            </a:r>
            <a:r>
              <a:rPr lang="en-ID" sz="2000" dirty="0" err="1"/>
              <a:t>sama</a:t>
            </a:r>
            <a:r>
              <a:rPr lang="en-ID" sz="2000" dirty="0"/>
              <a:t> </a:t>
            </a:r>
            <a:r>
              <a:rPr lang="en-ID" sz="2000" dirty="0" err="1"/>
              <a:t>persis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laporan</a:t>
            </a:r>
            <a:r>
              <a:rPr lang="en-ID" sz="2000" dirty="0"/>
              <a:t> </a:t>
            </a:r>
            <a:r>
              <a:rPr lang="en-ID" sz="2000" dirty="0" err="1"/>
              <a:t>penelitian</a:t>
            </a:r>
            <a:r>
              <a:rPr lang="en-ID" sz="2000" dirty="0"/>
              <a:t> </a:t>
            </a:r>
            <a:r>
              <a:rPr lang="en-ID" sz="2000" dirty="0" err="1"/>
              <a:t>berjudul</a:t>
            </a:r>
            <a:r>
              <a:rPr lang="en-ID" sz="2000" dirty="0"/>
              <a:t> </a:t>
            </a:r>
            <a:r>
              <a:rPr lang="en-ID" sz="2000" dirty="0" err="1"/>
              <a:t>Keragaman</a:t>
            </a:r>
            <a:r>
              <a:rPr lang="en-ID" sz="2000" dirty="0"/>
              <a:t> </a:t>
            </a:r>
            <a:r>
              <a:rPr lang="en-ID" sz="2000" dirty="0" err="1"/>
              <a:t>Laras</a:t>
            </a:r>
            <a:r>
              <a:rPr lang="en-ID" sz="2000" dirty="0"/>
              <a:t> (Tuning Systems) </a:t>
            </a:r>
            <a:r>
              <a:rPr lang="en-ID" sz="2000" dirty="0" err="1"/>
              <a:t>Gambelan</a:t>
            </a:r>
            <a:r>
              <a:rPr lang="en-ID" sz="2000" dirty="0"/>
              <a:t> Gong Kebyar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penelitian</a:t>
            </a:r>
            <a:r>
              <a:rPr lang="en-ID" sz="2000" dirty="0"/>
              <a:t> Prof </a:t>
            </a:r>
            <a:r>
              <a:rPr lang="en-ID" sz="2000" dirty="0" err="1"/>
              <a:t>Bandem</a:t>
            </a:r>
            <a:r>
              <a:rPr lang="en-ID" sz="2000" dirty="0"/>
              <a:t>, Prof Rai, Andrew Toth, dan </a:t>
            </a:r>
            <a:r>
              <a:rPr lang="en-ID" sz="2000" dirty="0" err="1"/>
              <a:t>Nengah</a:t>
            </a:r>
            <a:r>
              <a:rPr lang="en-ID" sz="2000" dirty="0"/>
              <a:t> </a:t>
            </a:r>
            <a:r>
              <a:rPr lang="en-ID" sz="2000" dirty="0" err="1"/>
              <a:t>Suarditha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pada 1999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Universitas</a:t>
            </a:r>
            <a:r>
              <a:rPr lang="en-ID" sz="2000" dirty="0"/>
              <a:t> </a:t>
            </a:r>
            <a:r>
              <a:rPr lang="en-ID" sz="2000" dirty="0" err="1"/>
              <a:t>Udayana</a:t>
            </a:r>
            <a:r>
              <a:rPr lang="en-ID" sz="2000" dirty="0"/>
              <a:t>.</a:t>
            </a:r>
            <a:endParaRPr lang="en-ID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415196-0B58-48C6-AB0D-2F6222C6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I Made </a:t>
            </a:r>
            <a:r>
              <a:rPr lang="en-US" dirty="0" err="1"/>
              <a:t>Kartawan</a:t>
            </a:r>
            <a:r>
              <a:rPr lang="en-US" dirty="0"/>
              <a:t> (</a:t>
            </a:r>
            <a:r>
              <a:rPr lang="en-US" dirty="0" err="1"/>
              <a:t>Desember</a:t>
            </a:r>
            <a:r>
              <a:rPr lang="en-US" dirty="0"/>
              <a:t> 2008)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B522A-1EAF-4039-A388-0B231E4340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just"/>
            <a:fld id="{B67B645E-C5E5-4727-B977-D372A0AA71D9}" type="slidenum">
              <a:rPr lang="en-US" noProof="0" smtClean="0"/>
              <a:pPr algn="just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456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7F2664-CEAB-417B-A912-073AACC63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000" l="5889" r="94000">
                        <a14:foregroundMark x1="44111" y1="21000" x2="41778" y2="35556"/>
                        <a14:foregroundMark x1="35111" y1="17889" x2="35556" y2="40889"/>
                        <a14:foregroundMark x1="41222" y1="12333" x2="58889" y2="7222"/>
                        <a14:foregroundMark x1="36556" y1="16778" x2="39333" y2="29778"/>
                        <a14:foregroundMark x1="44333" y1="16778" x2="44333" y2="16778"/>
                        <a14:foregroundMark x1="42333" y1="17111" x2="48000" y2="43111"/>
                        <a14:foregroundMark x1="54222" y1="15667" x2="50556" y2="47111"/>
                        <a14:foregroundMark x1="51222" y1="14889" x2="55333" y2="42222"/>
                        <a14:foregroundMark x1="55333" y1="42222" x2="51444" y2="72556"/>
                        <a14:foregroundMark x1="61333" y1="20556" x2="59444" y2="77000"/>
                        <a14:foregroundMark x1="47778" y1="85889" x2="65889" y2="97000"/>
                        <a14:foregroundMark x1="65889" y1="97000" x2="72444" y2="97111"/>
                        <a14:foregroundMark x1="5889" y1="86667" x2="5889" y2="86667"/>
                        <a14:foregroundMark x1="94111" y1="88667" x2="94111" y2="88667"/>
                        <a14:foregroundMark x1="52111" y1="2222" x2="52111" y2="2222"/>
                        <a14:foregroundMark x1="55778" y1="13111" x2="59111" y2="33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0199" y="1152525"/>
            <a:ext cx="3242533" cy="324253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A68496-AD9C-4761-A37A-F62F2922E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3273" y="1152525"/>
            <a:ext cx="6357927" cy="5146675"/>
          </a:xfrm>
        </p:spPr>
        <p:txBody>
          <a:bodyPr/>
          <a:lstStyle/>
          <a:p>
            <a:r>
              <a:rPr lang="en-ID" sz="2000" dirty="0" err="1"/>
              <a:t>Dosen</a:t>
            </a:r>
            <a:r>
              <a:rPr lang="en-ID" sz="2000" dirty="0"/>
              <a:t> </a:t>
            </a:r>
            <a:r>
              <a:rPr lang="en-ID" sz="2000" dirty="0" err="1"/>
              <a:t>Universitas</a:t>
            </a:r>
            <a:r>
              <a:rPr lang="en-ID" sz="2000" dirty="0"/>
              <a:t> Islam Negeri </a:t>
            </a:r>
            <a:r>
              <a:rPr lang="en-ID" sz="2000" dirty="0" err="1"/>
              <a:t>Sunan</a:t>
            </a:r>
            <a:r>
              <a:rPr lang="en-ID" sz="2000" dirty="0"/>
              <a:t> </a:t>
            </a:r>
            <a:r>
              <a:rPr lang="en-ID" sz="2000" dirty="0" err="1"/>
              <a:t>Gunung</a:t>
            </a:r>
            <a:r>
              <a:rPr lang="en-ID" sz="2000" dirty="0"/>
              <a:t> </a:t>
            </a:r>
            <a:r>
              <a:rPr lang="en-ID" sz="2000" dirty="0" err="1"/>
              <a:t>Djati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menyelesaikan</a:t>
            </a:r>
            <a:r>
              <a:rPr lang="en-ID" sz="2000" dirty="0"/>
              <a:t> </a:t>
            </a:r>
            <a:r>
              <a:rPr lang="en-ID" sz="2000" dirty="0" err="1"/>
              <a:t>tesis</a:t>
            </a:r>
            <a:r>
              <a:rPr lang="en-ID" sz="2000" dirty="0"/>
              <a:t> </a:t>
            </a:r>
            <a:r>
              <a:rPr lang="en-ID" sz="2000" dirty="0" err="1"/>
              <a:t>doktornya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membajak</a:t>
            </a:r>
            <a:r>
              <a:rPr lang="en-ID" sz="2000" dirty="0"/>
              <a:t> </a:t>
            </a:r>
            <a:r>
              <a:rPr lang="en-ID" sz="2000" dirty="0" err="1"/>
              <a:t>tesis</a:t>
            </a:r>
            <a:r>
              <a:rPr lang="en-ID" sz="2000" dirty="0"/>
              <a:t> Prof Dr H.M.A. </a:t>
            </a:r>
            <a:r>
              <a:rPr lang="en-ID" sz="2000" dirty="0" err="1"/>
              <a:t>Tihami</a:t>
            </a:r>
            <a:r>
              <a:rPr lang="en-ID" sz="2000" dirty="0"/>
              <a:t>, MA, </a:t>
            </a:r>
            <a:r>
              <a:rPr lang="en-ID" sz="2000" dirty="0" err="1"/>
              <a:t>Rektor</a:t>
            </a:r>
            <a:r>
              <a:rPr lang="en-ID" sz="2000" dirty="0"/>
              <a:t> </a:t>
            </a:r>
            <a:r>
              <a:rPr lang="en-ID" sz="2000" dirty="0" err="1"/>
              <a:t>Institut</a:t>
            </a:r>
            <a:r>
              <a:rPr lang="en-ID" sz="2000" dirty="0"/>
              <a:t> Agama Islam Negeri Sultan Maulana </a:t>
            </a:r>
            <a:r>
              <a:rPr lang="en-ID" sz="2000" dirty="0" err="1"/>
              <a:t>Hasanuddin</a:t>
            </a:r>
            <a:r>
              <a:rPr lang="en-ID" sz="2000" dirty="0"/>
              <a:t>, Banten, dan </a:t>
            </a:r>
            <a:r>
              <a:rPr lang="en-ID" sz="2000" dirty="0" err="1"/>
              <a:t>buku</a:t>
            </a:r>
            <a:r>
              <a:rPr lang="en-ID" sz="2000" dirty="0"/>
              <a:t> Mohamad </a:t>
            </a:r>
            <a:r>
              <a:rPr lang="en-ID" sz="2000" dirty="0" err="1"/>
              <a:t>Hudaeri</a:t>
            </a:r>
            <a:r>
              <a:rPr lang="en-ID" sz="2000" dirty="0"/>
              <a:t> M.A., </a:t>
            </a:r>
            <a:r>
              <a:rPr lang="en-ID" sz="2000" dirty="0" err="1"/>
              <a:t>dosen</a:t>
            </a:r>
            <a:r>
              <a:rPr lang="en-ID" sz="2000" dirty="0"/>
              <a:t> dan </a:t>
            </a:r>
            <a:r>
              <a:rPr lang="en-ID" sz="2000" dirty="0" err="1"/>
              <a:t>Ketua</a:t>
            </a:r>
            <a:r>
              <a:rPr lang="en-ID" sz="2000" dirty="0"/>
              <a:t> Lembaga </a:t>
            </a:r>
            <a:r>
              <a:rPr lang="en-ID" sz="2000" dirty="0" err="1"/>
              <a:t>Penelitian</a:t>
            </a:r>
            <a:r>
              <a:rPr lang="en-ID" sz="2000" dirty="0"/>
              <a:t> IAIN Sultan Maulana </a:t>
            </a:r>
            <a:r>
              <a:rPr lang="en-ID" sz="2000" dirty="0" err="1"/>
              <a:t>Hasanuddin</a:t>
            </a:r>
            <a:r>
              <a:rPr lang="en-ID" sz="2000" dirty="0"/>
              <a:t>, Banten. </a:t>
            </a:r>
            <a:r>
              <a:rPr lang="en-ID" sz="2000" dirty="0" err="1"/>
              <a:t>Sayangnya</a:t>
            </a:r>
            <a:r>
              <a:rPr lang="en-ID" sz="2000" dirty="0"/>
              <a:t>,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hanya</a:t>
            </a:r>
            <a:r>
              <a:rPr lang="en-ID" sz="2000" dirty="0"/>
              <a:t> </a:t>
            </a:r>
            <a:r>
              <a:rPr lang="en-ID" sz="2000" dirty="0" err="1"/>
              <a:t>laporan</a:t>
            </a:r>
            <a:r>
              <a:rPr lang="en-ID" sz="2000" dirty="0"/>
              <a:t> </a:t>
            </a:r>
            <a:r>
              <a:rPr lang="en-ID" sz="2000" dirty="0" err="1"/>
              <a:t>surat</a:t>
            </a:r>
            <a:r>
              <a:rPr lang="en-ID" sz="2000" dirty="0"/>
              <a:t> </a:t>
            </a:r>
            <a:r>
              <a:rPr lang="en-ID" sz="2000" dirty="0" err="1"/>
              <a:t>pembaca</a:t>
            </a:r>
            <a:r>
              <a:rPr lang="en-ID" sz="2000" dirty="0"/>
              <a:t> di</a:t>
            </a:r>
            <a:r>
              <a:rPr lang="en-ID" sz="2400" dirty="0"/>
              <a:t> </a:t>
            </a:r>
            <a:r>
              <a:rPr lang="en-ID" sz="2000" dirty="0" err="1"/>
              <a:t>harian</a:t>
            </a:r>
            <a:r>
              <a:rPr lang="en-ID" sz="2000" dirty="0"/>
              <a:t> </a:t>
            </a:r>
            <a:r>
              <a:rPr lang="en-ID" sz="2000" dirty="0" err="1"/>
              <a:t>Kompas</a:t>
            </a:r>
            <a:r>
              <a:rPr lang="en-ID" sz="2000" dirty="0"/>
              <a:t>, </a:t>
            </a:r>
            <a:r>
              <a:rPr lang="en-ID" sz="2000" dirty="0" err="1"/>
              <a:t>jadi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terdengar</a:t>
            </a:r>
            <a:r>
              <a:rPr lang="en-ID" sz="2000" dirty="0"/>
              <a:t> </a:t>
            </a:r>
            <a:r>
              <a:rPr lang="en-ID" sz="2000" dirty="0" err="1"/>
              <a:t>kelanjutan</a:t>
            </a:r>
            <a:r>
              <a:rPr lang="en-ID" sz="2000" dirty="0"/>
              <a:t> </a:t>
            </a:r>
            <a:r>
              <a:rPr lang="en-ID" sz="2000" dirty="0" err="1"/>
              <a:t>kasusnya</a:t>
            </a:r>
            <a:r>
              <a:rPr lang="en-ID" sz="2000" dirty="0"/>
              <a:t>.</a:t>
            </a:r>
            <a:endParaRPr lang="en-ID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415196-0B58-48C6-AB0D-2F6222C6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Ade </a:t>
            </a:r>
            <a:r>
              <a:rPr lang="en-US" dirty="0" err="1"/>
              <a:t>Juhana</a:t>
            </a:r>
            <a:r>
              <a:rPr lang="en-US" dirty="0"/>
              <a:t> (</a:t>
            </a:r>
            <a:r>
              <a:rPr lang="en-US" dirty="0" err="1"/>
              <a:t>Januari</a:t>
            </a:r>
            <a:r>
              <a:rPr lang="en-US" dirty="0"/>
              <a:t> 2010)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B522A-1EAF-4039-A388-0B231E4340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just"/>
            <a:fld id="{B67B645E-C5E5-4727-B977-D372A0AA71D9}" type="slidenum">
              <a:rPr lang="en-US" noProof="0" smtClean="0"/>
              <a:pPr algn="just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705921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7F2664-CEAB-417B-A912-073AACC63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0199" y="1203190"/>
            <a:ext cx="3242533" cy="314120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A68496-AD9C-4761-A37A-F62F2922E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3273" y="1152525"/>
            <a:ext cx="6357927" cy="5146675"/>
          </a:xfrm>
        </p:spPr>
        <p:txBody>
          <a:bodyPr/>
          <a:lstStyle/>
          <a:p>
            <a:r>
              <a:rPr lang="en-ID" sz="2000" dirty="0" err="1"/>
              <a:t>Anak</a:t>
            </a:r>
            <a:r>
              <a:rPr lang="en-ID" sz="2000" dirty="0"/>
              <a:t> Agung Banyu </a:t>
            </a:r>
            <a:r>
              <a:rPr lang="en-ID" sz="2000" dirty="0" err="1"/>
              <a:t>Perwita</a:t>
            </a:r>
            <a:r>
              <a:rPr lang="en-ID" sz="2000" dirty="0"/>
              <a:t>, </a:t>
            </a:r>
            <a:r>
              <a:rPr lang="en-ID" sz="2000" dirty="0" err="1"/>
              <a:t>profesor</a:t>
            </a:r>
            <a:r>
              <a:rPr lang="en-ID" sz="2000" dirty="0"/>
              <a:t> </a:t>
            </a:r>
            <a:r>
              <a:rPr lang="en-ID" sz="2000" dirty="0" err="1"/>
              <a:t>Universitas</a:t>
            </a:r>
            <a:r>
              <a:rPr lang="en-ID" sz="2000" dirty="0"/>
              <a:t> </a:t>
            </a:r>
            <a:r>
              <a:rPr lang="en-ID" sz="2000" dirty="0" err="1"/>
              <a:t>Katolik</a:t>
            </a:r>
            <a:r>
              <a:rPr lang="en-ID" sz="2000" dirty="0"/>
              <a:t> </a:t>
            </a:r>
            <a:r>
              <a:rPr lang="en-ID" sz="2000" dirty="0" err="1"/>
              <a:t>Parahyangan</a:t>
            </a:r>
            <a:r>
              <a:rPr lang="en-ID" sz="2000" dirty="0"/>
              <a:t>, </a:t>
            </a:r>
            <a:r>
              <a:rPr lang="en-ID" sz="2000" dirty="0" err="1"/>
              <a:t>dituding</a:t>
            </a:r>
            <a:r>
              <a:rPr lang="en-ID" sz="2000" dirty="0"/>
              <a:t> </a:t>
            </a:r>
            <a:r>
              <a:rPr lang="en-ID" sz="2000" dirty="0" err="1"/>
              <a:t>menjiplak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artikelnya</a:t>
            </a:r>
            <a:r>
              <a:rPr lang="en-ID" sz="2000" dirty="0"/>
              <a:t> yang </a:t>
            </a:r>
            <a:r>
              <a:rPr lang="en-ID" sz="2000" dirty="0" err="1"/>
              <a:t>dimuat</a:t>
            </a:r>
            <a:r>
              <a:rPr lang="en-ID" sz="2000" dirty="0"/>
              <a:t> di </a:t>
            </a:r>
            <a:r>
              <a:rPr lang="en-ID" sz="2000" dirty="0" err="1"/>
              <a:t>harian</a:t>
            </a:r>
            <a:r>
              <a:rPr lang="en-ID" sz="2000" dirty="0"/>
              <a:t> </a:t>
            </a:r>
            <a:r>
              <a:rPr lang="en-ID" sz="2000" dirty="0" err="1"/>
              <a:t>nasional</a:t>
            </a:r>
            <a:r>
              <a:rPr lang="en-ID" sz="2000" dirty="0"/>
              <a:t>, The Jakarta Post. </a:t>
            </a:r>
            <a:r>
              <a:rPr lang="en-ID" sz="2000" dirty="0" err="1"/>
              <a:t>Harian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menilai</a:t>
            </a:r>
            <a:r>
              <a:rPr lang="en-ID" sz="2000" dirty="0"/>
              <a:t> </a:t>
            </a:r>
            <a:r>
              <a:rPr lang="en-ID" sz="2000" dirty="0" err="1"/>
              <a:t>tulisan</a:t>
            </a:r>
            <a:r>
              <a:rPr lang="en-ID" sz="2000" dirty="0"/>
              <a:t> Banyu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menjiplak</a:t>
            </a:r>
            <a:r>
              <a:rPr lang="en-ID" sz="2000" dirty="0"/>
              <a:t> 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jurnal</a:t>
            </a:r>
            <a:r>
              <a:rPr lang="en-ID" sz="2000" dirty="0"/>
              <a:t> </a:t>
            </a:r>
            <a:r>
              <a:rPr lang="en-ID" sz="2000" dirty="0" err="1"/>
              <a:t>ilmiah</a:t>
            </a:r>
            <a:r>
              <a:rPr lang="en-ID" sz="2000" dirty="0"/>
              <a:t> di Australia yang </a:t>
            </a:r>
            <a:r>
              <a:rPr lang="en-ID" sz="2000" dirty="0" err="1"/>
              <a:t>ditulis</a:t>
            </a:r>
            <a:r>
              <a:rPr lang="en-ID" sz="2000" dirty="0"/>
              <a:t> Carl </a:t>
            </a:r>
            <a:r>
              <a:rPr lang="en-ID" sz="2000" dirty="0" err="1"/>
              <a:t>Ungerer</a:t>
            </a:r>
            <a:r>
              <a:rPr lang="en-ID" sz="2000" dirty="0"/>
              <a:t>. </a:t>
            </a:r>
            <a:r>
              <a:rPr lang="en-ID" sz="2000" dirty="0" err="1"/>
              <a:t>Rapat</a:t>
            </a:r>
            <a:r>
              <a:rPr lang="en-ID" sz="2000" dirty="0"/>
              <a:t> </a:t>
            </a:r>
            <a:r>
              <a:rPr lang="en-ID" sz="2000" dirty="0" err="1"/>
              <a:t>senat</a:t>
            </a:r>
            <a:r>
              <a:rPr lang="en-ID" sz="2000" dirty="0"/>
              <a:t> </a:t>
            </a:r>
            <a:r>
              <a:rPr lang="en-ID" sz="2000" dirty="0" err="1"/>
              <a:t>Universitas</a:t>
            </a:r>
            <a:r>
              <a:rPr lang="en-ID" sz="2000" dirty="0"/>
              <a:t> yang </a:t>
            </a:r>
            <a:r>
              <a:rPr lang="en-ID" sz="2000" dirty="0" err="1"/>
              <a:t>berlangsung</a:t>
            </a:r>
            <a:r>
              <a:rPr lang="en-ID" sz="2000" dirty="0"/>
              <a:t> </a:t>
            </a:r>
            <a:r>
              <a:rPr lang="en-ID" sz="2000" dirty="0" err="1"/>
              <a:t>enam</a:t>
            </a:r>
            <a:r>
              <a:rPr lang="en-ID" sz="2000" dirty="0"/>
              <a:t> jam </a:t>
            </a:r>
            <a:r>
              <a:rPr lang="en-ID" sz="2000" dirty="0" err="1"/>
              <a:t>akhirnya</a:t>
            </a:r>
            <a:r>
              <a:rPr lang="en-ID" sz="2000" dirty="0"/>
              <a:t> </a:t>
            </a:r>
            <a:r>
              <a:rPr lang="en-ID" sz="2000" dirty="0" err="1"/>
              <a:t>memutuskan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mencopot</a:t>
            </a:r>
            <a:r>
              <a:rPr lang="en-ID" sz="2000" dirty="0"/>
              <a:t> </a:t>
            </a:r>
            <a:r>
              <a:rPr lang="en-ID" sz="2000" dirty="0" err="1"/>
              <a:t>seluruh</a:t>
            </a:r>
            <a:r>
              <a:rPr lang="en-ID" sz="2000" dirty="0"/>
              <a:t> </a:t>
            </a:r>
            <a:r>
              <a:rPr lang="en-ID" sz="2000" dirty="0" err="1"/>
              <a:t>jabatan</a:t>
            </a:r>
            <a:r>
              <a:rPr lang="en-ID" sz="2000" dirty="0"/>
              <a:t> guru </a:t>
            </a:r>
            <a:r>
              <a:rPr lang="en-ID" sz="2000" dirty="0" err="1"/>
              <a:t>besar</a:t>
            </a:r>
            <a:r>
              <a:rPr lang="en-ID" sz="2000" dirty="0"/>
              <a:t>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hubungan</a:t>
            </a:r>
            <a:r>
              <a:rPr lang="en-ID" sz="2000" dirty="0"/>
              <a:t> </a:t>
            </a:r>
            <a:r>
              <a:rPr lang="en-ID" sz="2000" dirty="0" err="1"/>
              <a:t>internasional</a:t>
            </a:r>
            <a:r>
              <a:rPr lang="en-ID" sz="2000" dirty="0"/>
              <a:t> </a:t>
            </a:r>
            <a:r>
              <a:rPr lang="en-ID" sz="2000" dirty="0" err="1"/>
              <a:t>Universitas</a:t>
            </a:r>
            <a:r>
              <a:rPr lang="en-ID" sz="2000" dirty="0"/>
              <a:t> </a:t>
            </a:r>
            <a:r>
              <a:rPr lang="en-ID" sz="2000" dirty="0" err="1"/>
              <a:t>Parahyangan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. Banyu </a:t>
            </a:r>
            <a:r>
              <a:rPr lang="en-ID" sz="2000" dirty="0" err="1"/>
              <a:t>Perwita</a:t>
            </a:r>
            <a:r>
              <a:rPr lang="en-ID" sz="2000" dirty="0"/>
              <a:t> </a:t>
            </a:r>
            <a:r>
              <a:rPr lang="en-ID" sz="2000" dirty="0" err="1"/>
              <a:t>memilih</a:t>
            </a:r>
            <a:r>
              <a:rPr lang="en-ID" sz="2000" dirty="0"/>
              <a:t> </a:t>
            </a:r>
            <a:r>
              <a:rPr lang="en-ID" sz="2000" dirty="0" err="1"/>
              <a:t>mengundurkan</a:t>
            </a:r>
            <a:r>
              <a:rPr lang="en-ID" sz="2000" dirty="0"/>
              <a:t> </a:t>
            </a:r>
            <a:r>
              <a:rPr lang="en-ID" sz="2000" dirty="0" err="1"/>
              <a:t>diri</a:t>
            </a:r>
            <a:r>
              <a:rPr lang="en-ID" sz="2000" dirty="0"/>
              <a:t>.</a:t>
            </a:r>
            <a:endParaRPr lang="en-ID" sz="3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415196-0B58-48C6-AB0D-2F6222C6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/>
              <a:t>Anak</a:t>
            </a:r>
            <a:r>
              <a:rPr lang="en-US" dirty="0"/>
              <a:t> Agung Banyu </a:t>
            </a:r>
            <a:r>
              <a:rPr lang="en-US" dirty="0" err="1"/>
              <a:t>Perwita</a:t>
            </a:r>
            <a:r>
              <a:rPr lang="en-US" dirty="0"/>
              <a:t> (</a:t>
            </a:r>
            <a:r>
              <a:rPr lang="en-US" dirty="0" err="1"/>
              <a:t>Februari</a:t>
            </a:r>
            <a:r>
              <a:rPr lang="en-US" dirty="0"/>
              <a:t> 2010)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B522A-1EAF-4039-A388-0B231E4340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just"/>
            <a:fld id="{B67B645E-C5E5-4727-B977-D372A0AA71D9}" type="slidenum">
              <a:rPr lang="en-US" noProof="0" smtClean="0"/>
              <a:pPr algn="just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1603944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A68496-AD9C-4761-A37A-F62F2922E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3273" y="1152525"/>
            <a:ext cx="6357927" cy="5146675"/>
          </a:xfrm>
        </p:spPr>
        <p:txBody>
          <a:bodyPr/>
          <a:lstStyle/>
          <a:p>
            <a:r>
              <a:rPr lang="en-ID" sz="2000" dirty="0" err="1"/>
              <a:t>Dosen</a:t>
            </a:r>
            <a:r>
              <a:rPr lang="en-ID" sz="2000" dirty="0"/>
              <a:t> </a:t>
            </a:r>
            <a:r>
              <a:rPr lang="en-ID" sz="2000" dirty="0" err="1"/>
              <a:t>Institut</a:t>
            </a:r>
            <a:r>
              <a:rPr lang="en-ID" sz="2000" dirty="0"/>
              <a:t> </a:t>
            </a:r>
            <a:r>
              <a:rPr lang="en-ID" sz="2000" dirty="0" err="1"/>
              <a:t>Pertanian</a:t>
            </a:r>
            <a:r>
              <a:rPr lang="en-ID" sz="2000" dirty="0"/>
              <a:t> Bogor, </a:t>
            </a:r>
            <a:r>
              <a:rPr lang="en-ID" sz="2000" dirty="0" err="1"/>
              <a:t>Heri</a:t>
            </a:r>
            <a:r>
              <a:rPr lang="en-ID" sz="2000" dirty="0"/>
              <a:t> Ahmad </a:t>
            </a:r>
            <a:r>
              <a:rPr lang="en-ID" sz="2000" dirty="0" err="1"/>
              <a:t>Sukria</a:t>
            </a:r>
            <a:r>
              <a:rPr lang="en-ID" sz="2000" dirty="0"/>
              <a:t>, </a:t>
            </a:r>
            <a:r>
              <a:rPr lang="en-ID" sz="2000" dirty="0" err="1"/>
              <a:t>disomasi</a:t>
            </a:r>
            <a:r>
              <a:rPr lang="en-ID" sz="2000" dirty="0"/>
              <a:t> </a:t>
            </a:r>
            <a:r>
              <a:rPr lang="en-ID" sz="2000" dirty="0" err="1"/>
              <a:t>Jasmal</a:t>
            </a:r>
            <a:r>
              <a:rPr lang="en-ID" sz="2000" dirty="0"/>
              <a:t> A. </a:t>
            </a:r>
            <a:r>
              <a:rPr lang="en-ID" sz="2000" dirty="0" err="1"/>
              <a:t>Syamsu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Universitas</a:t>
            </a:r>
            <a:r>
              <a:rPr lang="en-ID" sz="2000" dirty="0"/>
              <a:t> </a:t>
            </a:r>
            <a:r>
              <a:rPr lang="en-ID" sz="2000" dirty="0" err="1"/>
              <a:t>Hasanuddin</a:t>
            </a:r>
            <a:r>
              <a:rPr lang="en-ID" sz="2000" dirty="0"/>
              <a:t>, Sulawesi Selatan. </a:t>
            </a:r>
            <a:r>
              <a:rPr lang="en-ID" sz="2000" dirty="0" err="1"/>
              <a:t>Somasi</a:t>
            </a:r>
            <a:r>
              <a:rPr lang="en-ID" sz="2000" dirty="0"/>
              <a:t> </a:t>
            </a:r>
            <a:r>
              <a:rPr lang="en-ID" sz="2000" dirty="0" err="1"/>
              <a:t>dilayangkan</a:t>
            </a:r>
            <a:r>
              <a:rPr lang="en-ID" sz="2000" dirty="0"/>
              <a:t>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dugaan</a:t>
            </a:r>
            <a:r>
              <a:rPr lang="en-ID" sz="2000" dirty="0"/>
              <a:t> </a:t>
            </a:r>
            <a:r>
              <a:rPr lang="en-ID" sz="2000" dirty="0" err="1"/>
              <a:t>plagiarisme</a:t>
            </a:r>
            <a:r>
              <a:rPr lang="en-ID" sz="2000" dirty="0"/>
              <a:t> </a:t>
            </a:r>
            <a:r>
              <a:rPr lang="en-ID" sz="2000" dirty="0" err="1"/>
              <a:t>buku</a:t>
            </a:r>
            <a:r>
              <a:rPr lang="en-ID" sz="2000" dirty="0"/>
              <a:t> </a:t>
            </a:r>
            <a:r>
              <a:rPr lang="en-ID" sz="2000" dirty="0" err="1"/>
              <a:t>berjudul</a:t>
            </a:r>
            <a:r>
              <a:rPr lang="en-ID" sz="2000" dirty="0"/>
              <a:t> </a:t>
            </a:r>
            <a:r>
              <a:rPr lang="en-ID" sz="2000" dirty="0" err="1"/>
              <a:t>Sumber</a:t>
            </a:r>
            <a:r>
              <a:rPr lang="en-ID" sz="2000" dirty="0"/>
              <a:t> dan </a:t>
            </a:r>
            <a:r>
              <a:rPr lang="en-ID" sz="2000" dirty="0" err="1"/>
              <a:t>Ketersediaan</a:t>
            </a:r>
            <a:r>
              <a:rPr lang="en-ID" sz="2000" dirty="0"/>
              <a:t> </a:t>
            </a:r>
            <a:r>
              <a:rPr lang="en-ID" sz="2000" dirty="0" err="1"/>
              <a:t>Bahan</a:t>
            </a:r>
            <a:r>
              <a:rPr lang="en-ID" sz="2000" dirty="0"/>
              <a:t> Baku </a:t>
            </a:r>
            <a:r>
              <a:rPr lang="en-ID" sz="2000" dirty="0" err="1"/>
              <a:t>Pakan</a:t>
            </a:r>
            <a:r>
              <a:rPr lang="en-ID" sz="2000" dirty="0"/>
              <a:t> di Indonesia. </a:t>
            </a:r>
            <a:r>
              <a:rPr lang="en-ID" sz="2000" dirty="0" err="1"/>
              <a:t>Buku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diterbitkan</a:t>
            </a:r>
            <a:r>
              <a:rPr lang="en-ID" sz="2000" dirty="0"/>
              <a:t> IPB Press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penulis</a:t>
            </a:r>
            <a:r>
              <a:rPr lang="en-ID" sz="2000" dirty="0"/>
              <a:t> </a:t>
            </a:r>
            <a:r>
              <a:rPr lang="en-ID" sz="2000" dirty="0" err="1"/>
              <a:t>Heri</a:t>
            </a:r>
            <a:r>
              <a:rPr lang="en-ID" sz="2000" dirty="0"/>
              <a:t> Ahmad dan </a:t>
            </a:r>
            <a:r>
              <a:rPr lang="en-ID" sz="2000" dirty="0" err="1"/>
              <a:t>Rantan</a:t>
            </a:r>
            <a:r>
              <a:rPr lang="en-ID" sz="2000" dirty="0"/>
              <a:t> </a:t>
            </a:r>
            <a:r>
              <a:rPr lang="en-ID" sz="2000" dirty="0" err="1"/>
              <a:t>Krisnan</a:t>
            </a:r>
            <a:r>
              <a:rPr lang="en-ID" sz="2000" dirty="0"/>
              <a:t>. </a:t>
            </a:r>
            <a:r>
              <a:rPr lang="en-ID" sz="2000" dirty="0" err="1"/>
              <a:t>Menurut</a:t>
            </a:r>
            <a:r>
              <a:rPr lang="en-ID" sz="2000" dirty="0"/>
              <a:t> sang </a:t>
            </a:r>
            <a:r>
              <a:rPr lang="en-ID" sz="2000" dirty="0" err="1"/>
              <a:t>Profesor</a:t>
            </a:r>
            <a:r>
              <a:rPr lang="en-ID" sz="2000" dirty="0"/>
              <a:t>, </a:t>
            </a:r>
            <a:r>
              <a:rPr lang="en-ID" sz="2000" dirty="0" err="1"/>
              <a:t>terdapat</a:t>
            </a:r>
            <a:r>
              <a:rPr lang="en-ID" sz="2000" dirty="0"/>
              <a:t> </a:t>
            </a:r>
            <a:r>
              <a:rPr lang="en-ID" sz="2000" dirty="0" err="1"/>
              <a:t>tulisan</a:t>
            </a:r>
            <a:r>
              <a:rPr lang="en-ID" sz="2000" dirty="0"/>
              <a:t> dan data yang </a:t>
            </a:r>
            <a:r>
              <a:rPr lang="en-ID" sz="2000" dirty="0" err="1"/>
              <a:t>diambil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artikelnya</a:t>
            </a:r>
            <a:r>
              <a:rPr lang="en-ID" sz="2000" dirty="0"/>
              <a:t>.</a:t>
            </a:r>
            <a:endParaRPr lang="en-ID" sz="4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415196-0B58-48C6-AB0D-2F6222C6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/>
              <a:t>Heri</a:t>
            </a:r>
            <a:r>
              <a:rPr lang="en-US" dirty="0"/>
              <a:t> Ahmad </a:t>
            </a:r>
            <a:r>
              <a:rPr lang="en-US" dirty="0" err="1"/>
              <a:t>Sukaria</a:t>
            </a:r>
            <a:r>
              <a:rPr lang="en-US" dirty="0"/>
              <a:t> (</a:t>
            </a:r>
            <a:r>
              <a:rPr lang="en-US" dirty="0" err="1"/>
              <a:t>Juli</a:t>
            </a:r>
            <a:r>
              <a:rPr lang="en-US" dirty="0"/>
              <a:t> 2010)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B522A-1EAF-4039-A388-0B231E4340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just"/>
            <a:fld id="{B67B645E-C5E5-4727-B977-D372A0AA71D9}" type="slidenum">
              <a:rPr lang="en-US" noProof="0" smtClean="0"/>
              <a:pPr algn="just"/>
              <a:t>14</a:t>
            </a:fld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188E-1517-402E-A59A-EB43DD7622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B0302DBC-09E1-4A25-9D6E-32FA23C08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97000" l="5889" r="94000">
                        <a14:foregroundMark x1="44111" y1="21000" x2="41778" y2="35556"/>
                        <a14:foregroundMark x1="35111" y1="17889" x2="35556" y2="40889"/>
                        <a14:foregroundMark x1="41222" y1="12333" x2="58889" y2="7222"/>
                        <a14:foregroundMark x1="36556" y1="16778" x2="39333" y2="29778"/>
                        <a14:foregroundMark x1="44333" y1="16778" x2="44333" y2="16778"/>
                        <a14:foregroundMark x1="42333" y1="17111" x2="48000" y2="43111"/>
                        <a14:foregroundMark x1="54222" y1="15667" x2="50556" y2="47111"/>
                        <a14:foregroundMark x1="51222" y1="14889" x2="55333" y2="42222"/>
                        <a14:foregroundMark x1="55333" y1="42222" x2="51444" y2="72556"/>
                        <a14:foregroundMark x1="61333" y1="20556" x2="59444" y2="77000"/>
                        <a14:foregroundMark x1="47778" y1="85889" x2="65889" y2="97000"/>
                        <a14:foregroundMark x1="65889" y1="97000" x2="72444" y2="97111"/>
                        <a14:foregroundMark x1="5889" y1="86667" x2="5889" y2="86667"/>
                        <a14:foregroundMark x1="94111" y1="88667" x2="94111" y2="88667"/>
                        <a14:foregroundMark x1="52111" y1="2222" x2="52111" y2="2222"/>
                        <a14:foregroundMark x1="55778" y1="13111" x2="59111" y2="33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370" y="1044800"/>
            <a:ext cx="3242533" cy="324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9657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7F2664-CEAB-417B-A912-073AACC63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9865" y="1152525"/>
            <a:ext cx="4063801" cy="304785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A68496-AD9C-4761-A37A-F62F2922E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3273" y="1152525"/>
            <a:ext cx="6357927" cy="5146675"/>
          </a:xfrm>
        </p:spPr>
        <p:txBody>
          <a:bodyPr/>
          <a:lstStyle/>
          <a:p>
            <a:r>
              <a:rPr lang="en-ID" sz="2000" dirty="0"/>
              <a:t>Menteri </a:t>
            </a:r>
            <a:r>
              <a:rPr lang="en-ID" sz="2000" dirty="0" err="1"/>
              <a:t>Kesehatan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pernah</a:t>
            </a:r>
            <a:r>
              <a:rPr lang="en-ID" sz="2000" dirty="0"/>
              <a:t> </a:t>
            </a:r>
            <a:r>
              <a:rPr lang="en-ID" sz="2000" dirty="0" err="1"/>
              <a:t>dituduh</a:t>
            </a:r>
            <a:r>
              <a:rPr lang="en-ID" sz="2000" dirty="0"/>
              <a:t>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plagiat</a:t>
            </a:r>
            <a:r>
              <a:rPr lang="en-ID" sz="2000" dirty="0"/>
              <a:t>. </a:t>
            </a:r>
            <a:r>
              <a:rPr lang="en-ID" sz="2000" dirty="0" err="1"/>
              <a:t>Ketika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Fadilah</a:t>
            </a:r>
            <a:r>
              <a:rPr lang="en-ID" sz="2000" dirty="0"/>
              <a:t> </a:t>
            </a:r>
            <a:r>
              <a:rPr lang="en-ID" sz="2000" dirty="0" err="1"/>
              <a:t>menyajikan</a:t>
            </a:r>
            <a:r>
              <a:rPr lang="en-ID" sz="2000" dirty="0"/>
              <a:t> seminar </a:t>
            </a:r>
            <a:r>
              <a:rPr lang="en-ID" sz="2000" dirty="0" err="1"/>
              <a:t>berjudul</a:t>
            </a:r>
            <a:r>
              <a:rPr lang="en-ID" sz="2000" dirty="0"/>
              <a:t> Cholesterol-Lowering Effect of Soluble Fibre as an adjunct to Low Calories Indonesian Diet in Patients with </a:t>
            </a:r>
            <a:r>
              <a:rPr lang="en-ID" sz="2000" dirty="0" err="1"/>
              <a:t>Hypercholesterolamia</a:t>
            </a:r>
            <a:r>
              <a:rPr lang="en-ID" sz="2000" dirty="0"/>
              <a:t> di Pusat </a:t>
            </a:r>
            <a:r>
              <a:rPr lang="en-ID" sz="2000" dirty="0" err="1"/>
              <a:t>Jantung</a:t>
            </a:r>
            <a:r>
              <a:rPr lang="en-ID" sz="2000" dirty="0"/>
              <a:t> </a:t>
            </a:r>
            <a:r>
              <a:rPr lang="en-ID" sz="2000" dirty="0" err="1"/>
              <a:t>Nasional</a:t>
            </a:r>
            <a:r>
              <a:rPr lang="en-ID" sz="2000" dirty="0"/>
              <a:t> </a:t>
            </a:r>
            <a:r>
              <a:rPr lang="en-ID" sz="2000" dirty="0" err="1"/>
              <a:t>Harapan</a:t>
            </a:r>
            <a:r>
              <a:rPr lang="en-ID" sz="2000" dirty="0"/>
              <a:t> Kita, Jakarta, 29 </a:t>
            </a:r>
            <a:r>
              <a:rPr lang="en-ID" sz="2000" dirty="0" err="1"/>
              <a:t>Oktober</a:t>
            </a:r>
            <a:r>
              <a:rPr lang="en-ID" sz="2000" dirty="0"/>
              <a:t> 2002. </a:t>
            </a:r>
            <a:r>
              <a:rPr lang="en-ID" sz="2000" dirty="0" err="1"/>
              <a:t>Apa</a:t>
            </a:r>
            <a:r>
              <a:rPr lang="en-ID" sz="2000" dirty="0"/>
              <a:t> yang </a:t>
            </a:r>
            <a:r>
              <a:rPr lang="en-ID" sz="2000" dirty="0" err="1"/>
              <a:t>dia</a:t>
            </a:r>
            <a:r>
              <a:rPr lang="en-ID" sz="2000" dirty="0"/>
              <a:t> </a:t>
            </a:r>
            <a:r>
              <a:rPr lang="en-ID" sz="2000" dirty="0" err="1"/>
              <a:t>sajikan</a:t>
            </a:r>
            <a:r>
              <a:rPr lang="en-ID" sz="2000" dirty="0"/>
              <a:t> </a:t>
            </a:r>
            <a:r>
              <a:rPr lang="en-ID" sz="2000" dirty="0" err="1"/>
              <a:t>mirip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James W. Anderson </a:t>
            </a:r>
            <a:r>
              <a:rPr lang="en-ID" sz="2000" dirty="0" err="1"/>
              <a:t>berjudul</a:t>
            </a:r>
            <a:r>
              <a:rPr lang="en-ID" sz="2000" dirty="0"/>
              <a:t> Long-term Cholesterol Lowering Effect of Psyllium as An Adjunct to Diet Therapy in The Treatment of </a:t>
            </a:r>
            <a:r>
              <a:rPr lang="en-ID" sz="2000" dirty="0" err="1"/>
              <a:t>Hypercholesterolamia</a:t>
            </a:r>
            <a:r>
              <a:rPr lang="en-ID" sz="2000" dirty="0"/>
              <a:t>, yang </a:t>
            </a:r>
            <a:r>
              <a:rPr lang="en-ID" sz="2000" dirty="0" err="1"/>
              <a:t>dimuat</a:t>
            </a:r>
            <a:r>
              <a:rPr lang="en-ID" sz="2000" dirty="0"/>
              <a:t> di American Journal of Clinical Nutrition volume 71 </a:t>
            </a:r>
            <a:r>
              <a:rPr lang="en-ID" sz="2000" dirty="0" err="1"/>
              <a:t>tahun</a:t>
            </a:r>
            <a:r>
              <a:rPr lang="en-ID" sz="2000" dirty="0"/>
              <a:t> 2000.</a:t>
            </a:r>
            <a:endParaRPr lang="en-ID" sz="4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415196-0B58-48C6-AB0D-2F6222C6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Siti </a:t>
            </a:r>
            <a:r>
              <a:rPr lang="en-US" dirty="0" err="1"/>
              <a:t>Fadilah</a:t>
            </a:r>
            <a:r>
              <a:rPr lang="en-US" dirty="0"/>
              <a:t> Supari (2004)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B522A-1EAF-4039-A388-0B231E4340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just"/>
            <a:fld id="{B67B645E-C5E5-4727-B977-D372A0AA71D9}" type="slidenum">
              <a:rPr lang="en-US" noProof="0" smtClean="0"/>
              <a:pPr algn="just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468566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800" b="0" dirty="0" err="1"/>
              <a:t>Jenis</a:t>
            </a:r>
            <a:r>
              <a:rPr lang="en-ID" sz="4800" b="0" dirty="0"/>
              <a:t> - </a:t>
            </a:r>
            <a:r>
              <a:rPr lang="en-ID" sz="4800" b="0" dirty="0" err="1"/>
              <a:t>Jenis</a:t>
            </a:r>
            <a:r>
              <a:rPr lang="en-ID" sz="4800" b="0" dirty="0"/>
              <a:t> </a:t>
            </a:r>
            <a:r>
              <a:rPr lang="en-ID" sz="4800" b="0" dirty="0" err="1"/>
              <a:t>PlagiariSME</a:t>
            </a:r>
            <a:endParaRPr lang="en-ID" sz="48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2799937-A44F-4FB1-A231-F54C02388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7046608" y="1172675"/>
            <a:ext cx="4260163" cy="4404388"/>
          </a:xfrm>
        </p:spPr>
      </p:pic>
    </p:spTree>
    <p:extLst>
      <p:ext uri="{BB962C8B-B14F-4D97-AF65-F5344CB8AC3E}">
        <p14:creationId xmlns:p14="http://schemas.microsoft.com/office/powerpoint/2010/main" val="20783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F0F0B1-1A75-4AFB-8D07-480CE677D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2000" dirty="0" err="1"/>
              <a:t>Berdasarkan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aspek</a:t>
            </a:r>
            <a:r>
              <a:rPr lang="en-ID" sz="2000" dirty="0"/>
              <a:t> yang </a:t>
            </a:r>
            <a:r>
              <a:rPr lang="en-ID" sz="2000" dirty="0" err="1"/>
              <a:t>dicuri</a:t>
            </a:r>
            <a:r>
              <a:rPr lang="en-ID" sz="2000" dirty="0"/>
              <a:t>, </a:t>
            </a: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plagiarisme</a:t>
            </a:r>
            <a:r>
              <a:rPr lang="en-ID" sz="2000" dirty="0"/>
              <a:t> </a:t>
            </a:r>
            <a:r>
              <a:rPr lang="en-ID" sz="2000" dirty="0" err="1"/>
              <a:t>dibagi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empat</a:t>
            </a:r>
            <a:r>
              <a:rPr lang="en-ID" sz="2000" dirty="0"/>
              <a:t> </a:t>
            </a:r>
            <a:r>
              <a:rPr lang="en-ID" sz="2000" dirty="0" err="1"/>
              <a:t>Yaitu</a:t>
            </a:r>
            <a:r>
              <a:rPr lang="en-ID" sz="2000" dirty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Plagiat</a:t>
            </a:r>
            <a:r>
              <a:rPr lang="en-US" sz="2000" b="1" dirty="0"/>
              <a:t> Ide (Plagiarism of Ideas)</a:t>
            </a:r>
            <a:br>
              <a:rPr lang="en-US" sz="1600" b="1" dirty="0"/>
            </a:b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plagiarisme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relatif</a:t>
            </a:r>
            <a:r>
              <a:rPr lang="en-ID" sz="2000" dirty="0"/>
              <a:t> </a:t>
            </a:r>
            <a:r>
              <a:rPr lang="en-ID" sz="2000" dirty="0" err="1"/>
              <a:t>sulit</a:t>
            </a:r>
            <a:r>
              <a:rPr lang="en-ID" sz="2000" dirty="0"/>
              <a:t> </a:t>
            </a:r>
            <a:r>
              <a:rPr lang="en-ID" sz="2000" dirty="0" err="1"/>
              <a:t>dibuktikan</a:t>
            </a:r>
            <a:r>
              <a:rPr lang="en-ID" sz="2000" dirty="0"/>
              <a:t> </a:t>
            </a:r>
            <a:r>
              <a:rPr lang="en-ID" sz="2000" dirty="0" err="1"/>
              <a:t>karena</a:t>
            </a:r>
            <a:r>
              <a:rPr lang="en-ID" sz="2000" dirty="0"/>
              <a:t> ide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gagasan</a:t>
            </a:r>
            <a:r>
              <a:rPr lang="en-ID" sz="2000" dirty="0"/>
              <a:t> </a:t>
            </a:r>
            <a:r>
              <a:rPr lang="en-ID" sz="2000" dirty="0" err="1"/>
              <a:t>bersifat</a:t>
            </a:r>
            <a:r>
              <a:rPr lang="en-ID" sz="2000" dirty="0"/>
              <a:t> </a:t>
            </a:r>
            <a:r>
              <a:rPr lang="en-ID" sz="2000" dirty="0" err="1"/>
              <a:t>abstrak</a:t>
            </a:r>
            <a:r>
              <a:rPr lang="en-ID" sz="2000" dirty="0"/>
              <a:t> dan </a:t>
            </a:r>
            <a:r>
              <a:rPr lang="en-ID" sz="2000" dirty="0" err="1"/>
              <a:t>kemungkinan</a:t>
            </a:r>
            <a:r>
              <a:rPr lang="en-ID" sz="2000" dirty="0"/>
              <a:t>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persamaan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ide orang lain.</a:t>
            </a:r>
            <a:endParaRPr lang="en-US" sz="14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Plagiat</a:t>
            </a:r>
            <a:r>
              <a:rPr lang="en-US" sz="2000" b="1" dirty="0"/>
              <a:t> Kata demi Kata (Word for word plagiarism)</a:t>
            </a:r>
            <a:br>
              <a:rPr lang="en-US" sz="2000" b="1" dirty="0"/>
            </a:br>
            <a:r>
              <a:rPr lang="en-ID" sz="2000" dirty="0" err="1"/>
              <a:t>Tipe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hampir</a:t>
            </a:r>
            <a:r>
              <a:rPr lang="en-ID" sz="2000" dirty="0"/>
              <a:t> </a:t>
            </a:r>
            <a:r>
              <a:rPr lang="en-ID" sz="2000" dirty="0" err="1"/>
              <a:t>sama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slavish copy </a:t>
            </a:r>
            <a:r>
              <a:rPr lang="en-ID" sz="2000" dirty="0" err="1"/>
              <a:t>yakni</a:t>
            </a:r>
            <a:r>
              <a:rPr lang="en-ID" sz="2000" dirty="0"/>
              <a:t> </a:t>
            </a:r>
            <a:r>
              <a:rPr lang="en-ID" sz="2000" dirty="0" err="1"/>
              <a:t>mengutip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orang lain </a:t>
            </a:r>
            <a:r>
              <a:rPr lang="en-ID" sz="2000" dirty="0" err="1"/>
              <a:t>secara</a:t>
            </a:r>
            <a:r>
              <a:rPr lang="en-ID" sz="2000" dirty="0"/>
              <a:t> kata demi kata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menyebutkan</a:t>
            </a:r>
            <a:r>
              <a:rPr lang="en-ID" sz="2000" dirty="0"/>
              <a:t> </a:t>
            </a:r>
            <a:r>
              <a:rPr lang="en-ID" sz="2000" dirty="0" err="1"/>
              <a:t>sumbernya</a:t>
            </a:r>
            <a:r>
              <a:rPr lang="en-ID" sz="2000" dirty="0"/>
              <a:t>.</a:t>
            </a: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Plagiat</a:t>
            </a:r>
            <a:r>
              <a:rPr lang="en-US" sz="2000" b="1" dirty="0"/>
              <a:t> </a:t>
            </a:r>
            <a:r>
              <a:rPr lang="en-US" sz="2000" b="1" dirty="0" err="1"/>
              <a:t>Sumber</a:t>
            </a:r>
            <a:r>
              <a:rPr lang="en-US" sz="2000" b="1" dirty="0"/>
              <a:t> (Plagiarism of Source)</a:t>
            </a:r>
            <a:br>
              <a:rPr lang="en-US" sz="2000" b="1" dirty="0"/>
            </a:br>
            <a:r>
              <a:rPr lang="en-ID" sz="2000" dirty="0" err="1"/>
              <a:t>Plagiat</a:t>
            </a:r>
            <a:r>
              <a:rPr lang="en-ID" sz="2000" dirty="0"/>
              <a:t> </a:t>
            </a:r>
            <a:r>
              <a:rPr lang="en-ID" sz="2000" dirty="0" err="1"/>
              <a:t>tipe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kesalahan</a:t>
            </a:r>
            <a:r>
              <a:rPr lang="en-ID" sz="2000" dirty="0"/>
              <a:t> yang fatal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menyebutkan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lengkap</a:t>
            </a:r>
            <a:r>
              <a:rPr lang="en-ID" sz="2000" dirty="0"/>
              <a:t> </a:t>
            </a:r>
            <a:r>
              <a:rPr lang="en-ID" sz="2000" dirty="0" err="1"/>
              <a:t>selengkap-lengkapnya</a:t>
            </a:r>
            <a:r>
              <a:rPr lang="en-ID" sz="2000" dirty="0"/>
              <a:t> </a:t>
            </a:r>
            <a:r>
              <a:rPr lang="en-ID" sz="2000" dirty="0" err="1"/>
              <a:t>referensi</a:t>
            </a:r>
            <a:r>
              <a:rPr lang="en-ID" sz="2000" dirty="0"/>
              <a:t> yang </a:t>
            </a:r>
            <a:r>
              <a:rPr lang="en-ID" sz="2000" dirty="0" err="1"/>
              <a:t>dirujuk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kutipan</a:t>
            </a:r>
            <a:r>
              <a:rPr lang="en-ID" sz="2000" dirty="0"/>
              <a:t>. </a:t>
            </a: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Plagiat</a:t>
            </a:r>
            <a:r>
              <a:rPr lang="en-US" sz="2000" b="1" dirty="0"/>
              <a:t> </a:t>
            </a:r>
            <a:r>
              <a:rPr lang="en-US" sz="2000" b="1" dirty="0" err="1"/>
              <a:t>Kepengarangan</a:t>
            </a:r>
            <a:r>
              <a:rPr lang="en-US" sz="2000" b="1" dirty="0"/>
              <a:t> (Plagiarism of Authorship)</a:t>
            </a:r>
            <a:br>
              <a:rPr lang="en-US" sz="2000" b="1" dirty="0"/>
            </a:br>
            <a:r>
              <a:rPr lang="en-ID" sz="2000" dirty="0" err="1"/>
              <a:t>Tulis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</a:t>
            </a:r>
            <a:r>
              <a:rPr lang="en-ID" sz="2000" dirty="0" err="1"/>
              <a:t>tulis</a:t>
            </a:r>
            <a:r>
              <a:rPr lang="en-ID" sz="2000" dirty="0"/>
              <a:t> yang </a:t>
            </a:r>
            <a:r>
              <a:rPr lang="en-ID" sz="2000" dirty="0" err="1"/>
              <a:t>disusun</a:t>
            </a:r>
            <a:r>
              <a:rPr lang="en-ID" sz="2000" dirty="0"/>
              <a:t> oleh orang lain. </a:t>
            </a:r>
            <a:r>
              <a:rPr lang="en-ID" sz="2000" dirty="0" err="1"/>
              <a:t>Tindakan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terjadi</a:t>
            </a:r>
            <a:r>
              <a:rPr lang="en-ID" sz="2000" dirty="0"/>
              <a:t>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dasar</a:t>
            </a:r>
            <a:r>
              <a:rPr lang="en-ID" sz="2000" dirty="0"/>
              <a:t> </a:t>
            </a:r>
            <a:r>
              <a:rPr lang="en-ID" sz="2000" dirty="0" err="1"/>
              <a:t>kesadaran</a:t>
            </a:r>
            <a:r>
              <a:rPr lang="en-ID" sz="2000" dirty="0"/>
              <a:t> dan motif </a:t>
            </a:r>
            <a:r>
              <a:rPr lang="en-ID" sz="2000" dirty="0" err="1"/>
              <a:t>kesengajaan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membohongi</a:t>
            </a:r>
            <a:r>
              <a:rPr lang="en-ID" sz="2000" dirty="0"/>
              <a:t> </a:t>
            </a:r>
            <a:r>
              <a:rPr lang="en-ID" sz="2000" dirty="0" err="1"/>
              <a:t>publik</a:t>
            </a:r>
            <a:r>
              <a:rPr lang="en-ID" sz="2000" dirty="0"/>
              <a:t>. </a:t>
            </a:r>
            <a:r>
              <a:rPr lang="en-ID" sz="2000" dirty="0" err="1"/>
              <a:t>Misalnya</a:t>
            </a:r>
            <a:r>
              <a:rPr lang="en-ID" sz="2000" dirty="0"/>
              <a:t> </a:t>
            </a:r>
            <a:r>
              <a:rPr lang="en-ID" sz="2000" dirty="0" err="1"/>
              <a:t>mengganti</a:t>
            </a:r>
            <a:r>
              <a:rPr lang="en-ID" sz="2000" dirty="0"/>
              <a:t> </a:t>
            </a:r>
            <a:r>
              <a:rPr lang="en-ID" sz="2000" dirty="0">
                <a:hlinkClick r:id="rId2"/>
              </a:rPr>
              <a:t>cover </a:t>
            </a:r>
            <a:r>
              <a:rPr lang="en-ID" sz="2000" dirty="0" err="1">
                <a:hlinkClick r:id="rId2"/>
              </a:rPr>
              <a:t>buku</a:t>
            </a:r>
            <a:r>
              <a:rPr lang="en-ID" sz="2000" dirty="0"/>
              <a:t> 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sampul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</a:t>
            </a:r>
            <a:r>
              <a:rPr lang="en-ID" sz="2000" dirty="0" err="1"/>
              <a:t>tulis</a:t>
            </a:r>
            <a:r>
              <a:rPr lang="en-ID" sz="2000" dirty="0"/>
              <a:t> orang lain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kover</a:t>
            </a:r>
            <a:r>
              <a:rPr lang="en-ID" sz="2000" dirty="0"/>
              <a:t>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namanya</a:t>
            </a:r>
            <a:r>
              <a:rPr lang="en-ID" sz="2000" dirty="0"/>
              <a:t>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izin</a:t>
            </a:r>
            <a:r>
              <a:rPr lang="en-ID" sz="2000" dirty="0"/>
              <a:t>. </a:t>
            </a:r>
            <a:endParaRPr lang="en-US" sz="2000" b="1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4E6CE6-9B5D-4746-9424-DA42355D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Jenis Plagiarisme berdasarkan Aspek yang </a:t>
            </a:r>
            <a:r>
              <a:rPr lang="en-ID" dirty="0" err="1"/>
              <a:t>dicuri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B4006-85A2-4EB7-8B0E-8722DC34F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912505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E6A651-044A-40EB-84B8-AD18425A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2800" dirty="0" err="1"/>
              <a:t>Sementara</a:t>
            </a:r>
            <a:r>
              <a:rPr lang="en-ID" sz="2800" dirty="0"/>
              <a:t> </a:t>
            </a: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kesengajaan</a:t>
            </a:r>
            <a:r>
              <a:rPr lang="en-ID" sz="2800" dirty="0"/>
              <a:t>, </a:t>
            </a:r>
            <a:r>
              <a:rPr lang="en-ID" sz="2800" dirty="0" err="1"/>
              <a:t>jenis</a:t>
            </a:r>
            <a:r>
              <a:rPr lang="en-ID" sz="2800" dirty="0"/>
              <a:t> </a:t>
            </a:r>
            <a:r>
              <a:rPr lang="en-ID" sz="2800" dirty="0" err="1"/>
              <a:t>plagiat</a:t>
            </a:r>
            <a:r>
              <a:rPr lang="en-ID" sz="2800" dirty="0"/>
              <a:t> </a:t>
            </a:r>
            <a:r>
              <a:rPr lang="en-ID" sz="2800" dirty="0" err="1"/>
              <a:t>dibagi</a:t>
            </a:r>
            <a:r>
              <a:rPr lang="en-ID" sz="2800" dirty="0"/>
              <a:t> </a:t>
            </a:r>
            <a:r>
              <a:rPr lang="en-ID" sz="2800" dirty="0" err="1"/>
              <a:t>menjadi</a:t>
            </a:r>
            <a:r>
              <a:rPr lang="en-ID" sz="2800" dirty="0"/>
              <a:t> </a:t>
            </a:r>
            <a:r>
              <a:rPr lang="en-ID" sz="2800" dirty="0" err="1"/>
              <a:t>dua</a:t>
            </a:r>
            <a:r>
              <a:rPr lang="en-ID" sz="2800" dirty="0"/>
              <a:t>, </a:t>
            </a:r>
            <a:r>
              <a:rPr lang="en-ID" sz="2800" dirty="0" err="1"/>
              <a:t>yakni</a:t>
            </a:r>
            <a:r>
              <a:rPr lang="en-ID" sz="28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P</a:t>
            </a:r>
            <a:r>
              <a:rPr lang="en-ID" sz="2800" b="1" dirty="0" err="1"/>
              <a:t>lagiat</a:t>
            </a:r>
            <a:r>
              <a:rPr lang="en-ID" sz="2800" b="1" dirty="0"/>
              <a:t> </a:t>
            </a:r>
            <a:r>
              <a:rPr lang="en-ID" sz="2800" b="1" dirty="0" err="1"/>
              <a:t>Sengaja</a:t>
            </a:r>
            <a:br>
              <a:rPr lang="en-ID" sz="2800" b="1" dirty="0"/>
            </a:br>
            <a:r>
              <a:rPr lang="en-ID" sz="2800" dirty="0" err="1"/>
              <a:t>Jenis</a:t>
            </a:r>
            <a:r>
              <a:rPr lang="en-ID" sz="2800" dirty="0"/>
              <a:t> </a:t>
            </a:r>
            <a:r>
              <a:rPr lang="en-ID" sz="2800" dirty="0" err="1"/>
              <a:t>plagiarisme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ditunjukkan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secara</a:t>
            </a:r>
            <a:r>
              <a:rPr lang="en-ID" sz="2800" dirty="0"/>
              <a:t> </a:t>
            </a:r>
            <a:r>
              <a:rPr lang="en-ID" sz="2800" dirty="0" err="1"/>
              <a:t>sadar</a:t>
            </a:r>
            <a:r>
              <a:rPr lang="en-ID" sz="2800" dirty="0"/>
              <a:t> </a:t>
            </a:r>
            <a:r>
              <a:rPr lang="en-ID" sz="2800" dirty="0" err="1"/>
              <a:t>menggunakan</a:t>
            </a:r>
            <a:r>
              <a:rPr lang="en-ID" sz="2800" dirty="0"/>
              <a:t>, </a:t>
            </a:r>
            <a:r>
              <a:rPr lang="en-ID" sz="2800" dirty="0" err="1"/>
              <a:t>meminjam</a:t>
            </a:r>
            <a:r>
              <a:rPr lang="en-ID" sz="2800" dirty="0"/>
              <a:t>, </a:t>
            </a:r>
            <a:r>
              <a:rPr lang="en-ID" sz="2800" dirty="0" err="1"/>
              <a:t>menjiplak</a:t>
            </a:r>
            <a:r>
              <a:rPr lang="en-ID" sz="2800" dirty="0"/>
              <a:t> </a:t>
            </a:r>
            <a:r>
              <a:rPr lang="en-ID" sz="2800" dirty="0" err="1"/>
              <a:t>karya</a:t>
            </a:r>
            <a:r>
              <a:rPr lang="en-ID" sz="2800" dirty="0"/>
              <a:t> orang lain </a:t>
            </a:r>
            <a:r>
              <a:rPr lang="en-ID" sz="2800" dirty="0" err="1"/>
              <a:t>baik</a:t>
            </a:r>
            <a:r>
              <a:rPr lang="en-ID" sz="2800" dirty="0"/>
              <a:t> </a:t>
            </a:r>
            <a:r>
              <a:rPr lang="en-ID" sz="2800" dirty="0" err="1"/>
              <a:t>berupa</a:t>
            </a:r>
            <a:r>
              <a:rPr lang="en-ID" sz="2800" dirty="0"/>
              <a:t> ide, </a:t>
            </a:r>
            <a:r>
              <a:rPr lang="en-ID" sz="2800" dirty="0" err="1"/>
              <a:t>gagasan</a:t>
            </a:r>
            <a:r>
              <a:rPr lang="en-ID" sz="2800" dirty="0"/>
              <a:t>, </a:t>
            </a:r>
            <a:r>
              <a:rPr lang="en-ID" sz="2800" dirty="0" err="1"/>
              <a:t>kalimat</a:t>
            </a:r>
            <a:r>
              <a:rPr lang="en-ID" sz="2800" dirty="0"/>
              <a:t>, dan </a:t>
            </a:r>
            <a:r>
              <a:rPr lang="en-ID" sz="2800" dirty="0" err="1"/>
              <a:t>teori</a:t>
            </a:r>
            <a:r>
              <a:rPr lang="en-ID" sz="2800" dirty="0"/>
              <a:t> </a:t>
            </a:r>
            <a:r>
              <a:rPr lang="en-ID" sz="2800" dirty="0" err="1"/>
              <a:t>tanpa</a:t>
            </a:r>
            <a:r>
              <a:rPr lang="en-ID" sz="2800" dirty="0"/>
              <a:t> </a:t>
            </a:r>
            <a:r>
              <a:rPr lang="en-ID" sz="2800" dirty="0" err="1"/>
              <a:t>mencantumkan</a:t>
            </a:r>
            <a:r>
              <a:rPr lang="en-ID" sz="2800" dirty="0"/>
              <a:t> </a:t>
            </a:r>
            <a:r>
              <a:rPr lang="en-ID" sz="2800" dirty="0" err="1"/>
              <a:t>sumber</a:t>
            </a:r>
            <a:r>
              <a:rPr lang="en-ID" sz="2800" dirty="0"/>
              <a:t> </a:t>
            </a:r>
            <a:r>
              <a:rPr lang="en-ID" sz="2800" dirty="0" err="1"/>
              <a:t>referensi</a:t>
            </a:r>
            <a:r>
              <a:rPr lang="en-ID" sz="2800" dirty="0"/>
              <a:t>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err="1"/>
              <a:t>Plagiat</a:t>
            </a:r>
            <a:r>
              <a:rPr lang="en-US" sz="2800" b="1" dirty="0"/>
              <a:t>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Sengaja</a:t>
            </a:r>
            <a:br>
              <a:rPr lang="en-US" sz="2800" b="1" dirty="0"/>
            </a:br>
            <a:r>
              <a:rPr lang="en-ID" sz="2800" dirty="0" err="1"/>
              <a:t>Jenis</a:t>
            </a:r>
            <a:r>
              <a:rPr lang="en-ID" sz="2800" dirty="0"/>
              <a:t> </a:t>
            </a:r>
            <a:r>
              <a:rPr lang="en-ID" sz="2800" dirty="0" err="1"/>
              <a:t>plagiarisme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 </a:t>
            </a:r>
            <a:r>
              <a:rPr lang="en-ID" sz="2800" dirty="0" err="1"/>
              <a:t>dilakukan</a:t>
            </a:r>
            <a:r>
              <a:rPr lang="en-ID" sz="2800" dirty="0"/>
              <a:t> </a:t>
            </a:r>
            <a:r>
              <a:rPr lang="en-ID" sz="2800" dirty="0" err="1"/>
              <a:t>saat</a:t>
            </a:r>
            <a:r>
              <a:rPr lang="en-ID" sz="2800" dirty="0"/>
              <a:t> </a:t>
            </a:r>
            <a:r>
              <a:rPr lang="en-ID" sz="2800" dirty="0" err="1"/>
              <a:t>seseorang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sengaja</a:t>
            </a:r>
            <a:r>
              <a:rPr lang="en-ID" sz="2800" dirty="0"/>
              <a:t> </a:t>
            </a:r>
            <a:r>
              <a:rPr lang="en-ID" sz="2800" dirty="0" err="1"/>
              <a:t>menggunakan</a:t>
            </a:r>
            <a:r>
              <a:rPr lang="en-ID" sz="2800" dirty="0"/>
              <a:t>, </a:t>
            </a:r>
            <a:r>
              <a:rPr lang="en-ID" sz="2800" dirty="0" err="1"/>
              <a:t>meminjam</a:t>
            </a:r>
            <a:r>
              <a:rPr lang="en-ID" sz="2800" dirty="0"/>
              <a:t>, </a:t>
            </a:r>
            <a:r>
              <a:rPr lang="en-ID" sz="2800" dirty="0" err="1"/>
              <a:t>menjiplak</a:t>
            </a:r>
            <a:r>
              <a:rPr lang="en-ID" sz="2800" dirty="0"/>
              <a:t> </a:t>
            </a:r>
            <a:r>
              <a:rPr lang="en-ID" sz="2800" dirty="0" err="1"/>
              <a:t>karya</a:t>
            </a:r>
            <a:r>
              <a:rPr lang="en-ID" sz="2800" dirty="0"/>
              <a:t> orang lain </a:t>
            </a:r>
            <a:r>
              <a:rPr lang="en-ID" sz="2800" dirty="0" err="1"/>
              <a:t>karena</a:t>
            </a:r>
            <a:r>
              <a:rPr lang="en-ID" sz="2800" dirty="0"/>
              <a:t> </a:t>
            </a:r>
            <a:r>
              <a:rPr lang="en-ID" sz="2800" dirty="0" err="1"/>
              <a:t>kurangnya</a:t>
            </a:r>
            <a:r>
              <a:rPr lang="en-ID" sz="2800" dirty="0"/>
              <a:t> </a:t>
            </a:r>
            <a:r>
              <a:rPr lang="en-ID" sz="2800" dirty="0" err="1"/>
              <a:t>pemahaman</a:t>
            </a:r>
            <a:r>
              <a:rPr lang="en-ID" sz="2800" dirty="0"/>
              <a:t> </a:t>
            </a:r>
            <a:r>
              <a:rPr lang="en-ID" sz="2800" dirty="0" err="1"/>
              <a:t>seseorang</a:t>
            </a:r>
            <a:r>
              <a:rPr lang="en-ID" sz="2800" dirty="0"/>
              <a:t> </a:t>
            </a:r>
            <a:r>
              <a:rPr lang="en-ID" sz="2800" dirty="0" err="1"/>
              <a:t>tersebut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mengutip</a:t>
            </a:r>
            <a:endParaRPr lang="en-ID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3E6A95-03F6-4E2A-85F8-348DE6FC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Jenis Plagiarisme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Kesengajaan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BAE16-01D6-432A-B2B5-4244EF62FE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5816452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0635FA-AE70-452B-9224-709F6D1B9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2000" dirty="0" err="1"/>
              <a:t>Kemudian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plagiarisme</a:t>
            </a:r>
            <a:r>
              <a:rPr lang="en-ID" sz="2000" dirty="0"/>
              <a:t> juga </a:t>
            </a:r>
            <a:r>
              <a:rPr lang="en-ID" sz="2000" dirty="0" err="1"/>
              <a:t>dibagi</a:t>
            </a:r>
            <a:r>
              <a:rPr lang="en-ID" sz="2000" dirty="0"/>
              <a:t> </a:t>
            </a:r>
            <a:r>
              <a:rPr lang="en-ID" sz="2000" dirty="0" err="1"/>
              <a:t>berdasarkan</a:t>
            </a:r>
            <a:r>
              <a:rPr lang="en-ID" sz="2000" dirty="0"/>
              <a:t> </a:t>
            </a:r>
            <a:r>
              <a:rPr lang="en-ID" sz="2000" dirty="0" err="1"/>
              <a:t>pola</a:t>
            </a:r>
            <a:r>
              <a:rPr lang="en-ID" sz="2000" dirty="0"/>
              <a:t> yang </a:t>
            </a:r>
            <a:r>
              <a:rPr lang="en-ID" sz="2000" dirty="0" err="1"/>
              <a:t>digunakan</a:t>
            </a:r>
            <a:r>
              <a:rPr lang="en-ID" sz="2000" dirty="0"/>
              <a:t>, </a:t>
            </a:r>
            <a:r>
              <a:rPr lang="en-ID" sz="2000" dirty="0" err="1"/>
              <a:t>yakni</a:t>
            </a:r>
            <a:r>
              <a:rPr lang="en-ID" sz="20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2000" b="1" dirty="0" err="1"/>
              <a:t>Plagiarisme</a:t>
            </a:r>
            <a:r>
              <a:rPr lang="en-ID" sz="2000" b="1" dirty="0"/>
              <a:t> total</a:t>
            </a:r>
            <a:br>
              <a:rPr lang="en-ID" sz="2000" b="1" dirty="0"/>
            </a:b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plagiarisme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seorang</a:t>
            </a:r>
            <a:r>
              <a:rPr lang="en-ID" sz="2000" dirty="0"/>
              <a:t> </a:t>
            </a:r>
            <a:r>
              <a:rPr lang="en-ID" sz="2000" dirty="0" err="1"/>
              <a:t>penulis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menjiplak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mencuri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orang lain </a:t>
            </a:r>
            <a:r>
              <a:rPr lang="en-ID" sz="2000" dirty="0" err="1"/>
              <a:t>seluruhnya</a:t>
            </a:r>
            <a:r>
              <a:rPr lang="en-ID" sz="2000" dirty="0"/>
              <a:t> dan </a:t>
            </a:r>
            <a:r>
              <a:rPr lang="en-ID" sz="2000" dirty="0" err="1"/>
              <a:t>mengklaim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karyanya</a:t>
            </a:r>
            <a:r>
              <a:rPr lang="en-ID" sz="2000" dirty="0"/>
              <a:t>.</a:t>
            </a:r>
            <a:endParaRPr lang="en-ID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Plagiarisme</a:t>
            </a:r>
            <a:r>
              <a:rPr lang="en-US" sz="2000" b="1" dirty="0"/>
              <a:t> </a:t>
            </a:r>
            <a:r>
              <a:rPr lang="en-US" sz="2000" b="1" dirty="0" err="1"/>
              <a:t>Parsial</a:t>
            </a:r>
            <a:br>
              <a:rPr lang="en-US" sz="2000" b="1" dirty="0"/>
            </a:br>
            <a:r>
              <a:rPr lang="en-ID" sz="2000" dirty="0" err="1"/>
              <a:t>Yakni</a:t>
            </a:r>
            <a:r>
              <a:rPr lang="en-ID" sz="2000" dirty="0"/>
              <a:t> </a:t>
            </a:r>
            <a:r>
              <a:rPr lang="en-ID" sz="2000" dirty="0" err="1"/>
              <a:t>tindakan</a:t>
            </a:r>
            <a:r>
              <a:rPr lang="en-ID" sz="2000" dirty="0"/>
              <a:t> </a:t>
            </a:r>
            <a:r>
              <a:rPr lang="en-ID" sz="2000" dirty="0" err="1"/>
              <a:t>plagiasi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seseorang</a:t>
            </a:r>
            <a:r>
              <a:rPr lang="en-ID" sz="2000" dirty="0"/>
              <a:t> </a:t>
            </a:r>
            <a:r>
              <a:rPr lang="en-ID" sz="2000" dirty="0" err="1"/>
              <a:t>penulis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menjiplak</a:t>
            </a:r>
            <a:r>
              <a:rPr lang="en-ID" sz="2000" dirty="0"/>
              <a:t> </a:t>
            </a:r>
            <a:r>
              <a:rPr lang="en-ID" sz="2000" dirty="0" err="1"/>
              <a:t>sebagian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orang lain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karyanya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mengambil</a:t>
            </a:r>
            <a:r>
              <a:rPr lang="en-ID" sz="2000" dirty="0"/>
              <a:t> </a:t>
            </a:r>
            <a:r>
              <a:rPr lang="en-ID" sz="2000" dirty="0" err="1"/>
              <a:t>pernyataan</a:t>
            </a:r>
            <a:r>
              <a:rPr lang="en-ID" sz="2000" dirty="0"/>
              <a:t>, </a:t>
            </a:r>
            <a:r>
              <a:rPr lang="en-ID" sz="2000" dirty="0" err="1"/>
              <a:t>landasan</a:t>
            </a:r>
            <a:r>
              <a:rPr lang="en-ID" sz="2000" dirty="0"/>
              <a:t> </a:t>
            </a:r>
            <a:r>
              <a:rPr lang="en-ID" sz="2000" dirty="0" err="1"/>
              <a:t>teori</a:t>
            </a:r>
            <a:r>
              <a:rPr lang="en-ID" sz="2000" dirty="0"/>
              <a:t>, </a:t>
            </a:r>
            <a:r>
              <a:rPr lang="en-ID" sz="2000" dirty="0" err="1"/>
              <a:t>sampel</a:t>
            </a:r>
            <a:r>
              <a:rPr lang="en-ID" sz="2000" dirty="0"/>
              <a:t>, </a:t>
            </a:r>
            <a:r>
              <a:rPr lang="en-ID" sz="2000" dirty="0" err="1"/>
              <a:t>metode</a:t>
            </a:r>
            <a:r>
              <a:rPr lang="en-ID" sz="2000" dirty="0"/>
              <a:t> </a:t>
            </a:r>
            <a:r>
              <a:rPr lang="en-ID" sz="2000" dirty="0" err="1"/>
              <a:t>analisis</a:t>
            </a:r>
            <a:r>
              <a:rPr lang="en-ID" sz="2000" dirty="0"/>
              <a:t>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menuliskan</a:t>
            </a:r>
            <a:r>
              <a:rPr lang="en-ID" sz="2000" dirty="0"/>
              <a:t> </a:t>
            </a:r>
            <a:r>
              <a:rPr lang="en-ID" sz="2000" dirty="0" err="1"/>
              <a:t>sumbernya</a:t>
            </a:r>
            <a:r>
              <a:rPr lang="en-ID" sz="2000" dirty="0"/>
              <a:t>. 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2000" b="1" dirty="0"/>
              <a:t>Auto-</a:t>
            </a:r>
            <a:r>
              <a:rPr lang="en-ID" sz="2000" b="1" dirty="0" err="1"/>
              <a:t>plagiasi</a:t>
            </a:r>
            <a:r>
              <a:rPr lang="en-ID" sz="2000" b="1" dirty="0"/>
              <a:t> (self-</a:t>
            </a:r>
            <a:r>
              <a:rPr lang="en-ID" sz="2000" b="1" dirty="0" err="1"/>
              <a:t>plagiarisme</a:t>
            </a:r>
            <a:r>
              <a:rPr lang="en-ID" sz="2000" b="1" dirty="0"/>
              <a:t>)</a:t>
            </a:r>
            <a:br>
              <a:rPr lang="en-ID" sz="2000" b="1" dirty="0"/>
            </a:br>
            <a:r>
              <a:rPr lang="en-ID" sz="2000" dirty="0" err="1"/>
              <a:t>Yakni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plagiarisme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seorang</a:t>
            </a:r>
            <a:r>
              <a:rPr lang="en-ID" sz="2000" dirty="0"/>
              <a:t> </a:t>
            </a:r>
            <a:r>
              <a:rPr lang="en-ID" sz="2000" dirty="0" err="1"/>
              <a:t>penulis</a:t>
            </a:r>
            <a:r>
              <a:rPr lang="en-ID" sz="2000" dirty="0"/>
              <a:t> </a:t>
            </a:r>
            <a:r>
              <a:rPr lang="en-ID" sz="2000" dirty="0" err="1"/>
              <a:t>terhadap</a:t>
            </a:r>
            <a:r>
              <a:rPr lang="en-ID" sz="2000" dirty="0"/>
              <a:t> </a:t>
            </a:r>
            <a:r>
              <a:rPr lang="en-ID" sz="2000" dirty="0" err="1"/>
              <a:t>karyanya</a:t>
            </a:r>
            <a:r>
              <a:rPr lang="en-ID" sz="2000" dirty="0"/>
              <a:t> </a:t>
            </a:r>
            <a:r>
              <a:rPr lang="en-ID" sz="2000" dirty="0" err="1"/>
              <a:t>sendiri</a:t>
            </a:r>
            <a:r>
              <a:rPr lang="en-ID" sz="2000" dirty="0"/>
              <a:t>, </a:t>
            </a:r>
            <a:r>
              <a:rPr lang="en-ID" sz="2000" dirty="0" err="1"/>
              <a:t>baik</a:t>
            </a:r>
            <a:r>
              <a:rPr lang="en-ID" sz="2000" dirty="0"/>
              <a:t> </a:t>
            </a:r>
            <a:r>
              <a:rPr lang="en-ID" sz="2000" dirty="0" err="1"/>
              <a:t>sebagian</a:t>
            </a:r>
            <a:r>
              <a:rPr lang="en-ID" sz="2000" dirty="0"/>
              <a:t> </a:t>
            </a:r>
            <a:r>
              <a:rPr lang="en-ID" sz="2000" dirty="0" err="1"/>
              <a:t>maupun</a:t>
            </a:r>
            <a:r>
              <a:rPr lang="en-ID" sz="2000" dirty="0"/>
              <a:t> </a:t>
            </a:r>
            <a:r>
              <a:rPr lang="en-ID" sz="2000" dirty="0" err="1"/>
              <a:t>seluruhnya</a:t>
            </a:r>
            <a:r>
              <a:rPr lang="en-ID" sz="2000" dirty="0"/>
              <a:t>. </a:t>
            </a:r>
            <a:r>
              <a:rPr lang="en-ID" sz="2000" dirty="0" err="1"/>
              <a:t>Misalnya</a:t>
            </a:r>
            <a:r>
              <a:rPr lang="en-ID" sz="2000" dirty="0"/>
              <a:t>, </a:t>
            </a:r>
            <a:r>
              <a:rPr lang="en-ID" sz="2000" dirty="0" err="1"/>
              <a:t>ketika</a:t>
            </a:r>
            <a:r>
              <a:rPr lang="en-ID" sz="2000" dirty="0"/>
              <a:t> </a:t>
            </a:r>
            <a:r>
              <a:rPr lang="en-ID" sz="2000" dirty="0" err="1"/>
              <a:t>menulis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artikel</a:t>
            </a:r>
            <a:r>
              <a:rPr lang="en-ID" sz="2000" dirty="0"/>
              <a:t> </a:t>
            </a:r>
            <a:r>
              <a:rPr lang="en-ID" sz="2000" dirty="0" err="1"/>
              <a:t>ilmiah</a:t>
            </a:r>
            <a:r>
              <a:rPr lang="en-ID" sz="2000" dirty="0"/>
              <a:t> </a:t>
            </a:r>
            <a:r>
              <a:rPr lang="en-ID" sz="2000" dirty="0" err="1"/>
              <a:t>seorang</a:t>
            </a:r>
            <a:r>
              <a:rPr lang="en-ID" sz="2000" dirty="0"/>
              <a:t> </a:t>
            </a:r>
            <a:r>
              <a:rPr lang="en-ID" sz="2000" dirty="0" err="1"/>
              <a:t>penulis</a:t>
            </a:r>
            <a:r>
              <a:rPr lang="en-ID" sz="2000" dirty="0"/>
              <a:t> </a:t>
            </a:r>
            <a:r>
              <a:rPr lang="en-ID" sz="2000" dirty="0" err="1"/>
              <a:t>meng</a:t>
            </a:r>
            <a:r>
              <a:rPr lang="en-ID" sz="2000" dirty="0"/>
              <a:t>-copy paste </a:t>
            </a:r>
            <a:r>
              <a:rPr lang="en-ID" sz="2000" dirty="0" err="1"/>
              <a:t>bagian-bagian</a:t>
            </a:r>
            <a:r>
              <a:rPr lang="en-ID" sz="2000" dirty="0"/>
              <a:t> </a:t>
            </a:r>
            <a:r>
              <a:rPr lang="en-ID" sz="2000" dirty="0" err="1"/>
              <a:t>tertentu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karyanya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buku</a:t>
            </a:r>
            <a:r>
              <a:rPr lang="en-ID" sz="2000" dirty="0"/>
              <a:t> yang </a:t>
            </a:r>
            <a:r>
              <a:rPr lang="en-ID" sz="2000" dirty="0" err="1"/>
              <a:t>sudah</a:t>
            </a:r>
            <a:r>
              <a:rPr lang="en-ID" sz="2000" dirty="0"/>
              <a:t> </a:t>
            </a:r>
            <a:r>
              <a:rPr lang="en-ID" sz="2000" dirty="0" err="1"/>
              <a:t>diterbitkan</a:t>
            </a:r>
            <a:r>
              <a:rPr lang="en-ID" sz="2000" dirty="0"/>
              <a:t>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menyebut</a:t>
            </a:r>
            <a:r>
              <a:rPr lang="en-ID" sz="2000" dirty="0"/>
              <a:t> </a:t>
            </a:r>
            <a:r>
              <a:rPr lang="en-ID" sz="2000" dirty="0" err="1"/>
              <a:t>sumbernya</a:t>
            </a:r>
            <a:r>
              <a:rPr lang="en-ID" sz="2000" dirty="0"/>
              <a:t>.</a:t>
            </a:r>
            <a:endParaRPr lang="en-ID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Plagiarisme</a:t>
            </a:r>
            <a:r>
              <a:rPr lang="en-US" sz="2000" b="1" dirty="0"/>
              <a:t> </a:t>
            </a:r>
            <a:r>
              <a:rPr lang="en-US" sz="2000" b="1" dirty="0" err="1"/>
              <a:t>Antar</a:t>
            </a:r>
            <a:r>
              <a:rPr lang="en-US" sz="2000" b="1" dirty="0"/>
              <a:t> Bahasa</a:t>
            </a:r>
            <a:br>
              <a:rPr lang="en-US" sz="2000" b="1" dirty="0"/>
            </a:br>
            <a:r>
              <a:rPr lang="en-ID" sz="2000" dirty="0" err="1"/>
              <a:t>Yakni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plagiarisme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seorang</a:t>
            </a:r>
            <a:r>
              <a:rPr lang="en-ID" sz="2000" dirty="0"/>
              <a:t> </a:t>
            </a:r>
            <a:r>
              <a:rPr lang="en-ID" sz="2000" dirty="0" err="1"/>
              <a:t>penulis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menerjemahkan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</a:t>
            </a:r>
            <a:r>
              <a:rPr lang="en-ID" sz="2000" dirty="0" err="1"/>
              <a:t>tulis</a:t>
            </a:r>
            <a:r>
              <a:rPr lang="en-ID" sz="2000" dirty="0"/>
              <a:t> yang </a:t>
            </a:r>
            <a:r>
              <a:rPr lang="en-ID" sz="2000" dirty="0" err="1"/>
              <a:t>berbahasa</a:t>
            </a:r>
            <a:r>
              <a:rPr lang="en-ID" sz="2000" dirty="0"/>
              <a:t> </a:t>
            </a:r>
            <a:r>
              <a:rPr lang="en-ID" sz="2000" dirty="0" err="1"/>
              <a:t>asing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bahasa</a:t>
            </a:r>
            <a:r>
              <a:rPr lang="en-ID" sz="2000" dirty="0"/>
              <a:t> Indonesia. </a:t>
            </a:r>
            <a:r>
              <a:rPr lang="en-ID" sz="2000" dirty="0" err="1"/>
              <a:t>Kemudian</a:t>
            </a:r>
            <a:r>
              <a:rPr lang="en-ID" sz="2000" dirty="0"/>
              <a:t>, </a:t>
            </a:r>
            <a:r>
              <a:rPr lang="en-ID" sz="2000" dirty="0" err="1"/>
              <a:t>penulis</a:t>
            </a:r>
            <a:r>
              <a:rPr lang="en-ID" sz="2000" dirty="0"/>
              <a:t> </a:t>
            </a:r>
            <a:r>
              <a:rPr lang="en-ID" sz="2000" dirty="0" err="1"/>
              <a:t>menjadikan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terjemahan</a:t>
            </a:r>
            <a:r>
              <a:rPr lang="en-ID" sz="2000" dirty="0"/>
              <a:t> </a:t>
            </a:r>
            <a:r>
              <a:rPr lang="en-ID" sz="2000" dirty="0" err="1"/>
              <a:t>tersebut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karyanya</a:t>
            </a:r>
            <a:r>
              <a:rPr lang="en-ID" sz="2000" dirty="0"/>
              <a:t> </a:t>
            </a:r>
            <a:r>
              <a:rPr lang="en-ID" sz="2000" dirty="0" err="1"/>
              <a:t>tanpa</a:t>
            </a:r>
            <a:r>
              <a:rPr lang="en-ID" sz="2000" dirty="0"/>
              <a:t> </a:t>
            </a:r>
            <a:r>
              <a:rPr lang="en-ID" sz="2000" dirty="0" err="1"/>
              <a:t>menyebut</a:t>
            </a:r>
            <a:r>
              <a:rPr lang="en-ID" sz="2000" dirty="0"/>
              <a:t> </a:t>
            </a:r>
            <a:r>
              <a:rPr lang="en-ID" sz="2000" dirty="0" err="1"/>
              <a:t>sumbernya</a:t>
            </a:r>
            <a:r>
              <a:rPr lang="en-ID" sz="2000" dirty="0"/>
              <a:t>.</a:t>
            </a:r>
            <a:endParaRPr lang="en-ID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C918B3-7FB6-4E2B-8DE9-A8359D9B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Jenis Plagiarisme Berdasarkan Pola yang Digunakan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747DC-CEF7-49A4-A5EB-78DD39F167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75774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8276" y="2170948"/>
            <a:ext cx="3863221" cy="1258052"/>
          </a:xfrm>
        </p:spPr>
        <p:txBody>
          <a:bodyPr/>
          <a:lstStyle/>
          <a:p>
            <a:r>
              <a:rPr lang="en-ID" dirty="0" err="1"/>
              <a:t>Sanksi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Lulusan</a:t>
            </a:r>
            <a:r>
              <a:rPr lang="en-ID" dirty="0"/>
              <a:t> yang </a:t>
            </a:r>
            <a:r>
              <a:rPr lang="en-ID" dirty="0" err="1"/>
              <a:t>Skripsinya</a:t>
            </a:r>
            <a:r>
              <a:rPr lang="en-ID" dirty="0"/>
              <a:t> Hasil </a:t>
            </a:r>
            <a:r>
              <a:rPr lang="en-ID" dirty="0" err="1"/>
              <a:t>Plagiat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276" y="3852023"/>
            <a:ext cx="3863221" cy="1415429"/>
          </a:xfrm>
        </p:spPr>
        <p:txBody>
          <a:bodyPr/>
          <a:lstStyle/>
          <a:p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bidang</a:t>
            </a:r>
            <a:r>
              <a:rPr lang="en-ID" sz="1800" dirty="0"/>
              <a:t> </a:t>
            </a:r>
            <a:r>
              <a:rPr lang="en-ID" sz="1800" dirty="0" err="1"/>
              <a:t>akademik</a:t>
            </a:r>
            <a:r>
              <a:rPr lang="en-ID" sz="1800" dirty="0"/>
              <a:t> </a:t>
            </a:r>
            <a:r>
              <a:rPr lang="en-ID" sz="1800" dirty="0" err="1"/>
              <a:t>plagiat</a:t>
            </a:r>
            <a:r>
              <a:rPr lang="en-ID" sz="1800" dirty="0"/>
              <a:t> </a:t>
            </a:r>
            <a:r>
              <a:rPr lang="en-ID" sz="1800" dirty="0" err="1"/>
              <a:t>banyak</a:t>
            </a:r>
            <a:r>
              <a:rPr lang="en-ID" sz="1800" dirty="0"/>
              <a:t> </a:t>
            </a:r>
            <a:r>
              <a:rPr lang="en-ID" sz="1800" dirty="0" err="1"/>
              <a:t>dilakukan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penyusunan</a:t>
            </a:r>
            <a:r>
              <a:rPr lang="en-ID" sz="1800" dirty="0"/>
              <a:t> </a:t>
            </a:r>
            <a:r>
              <a:rPr lang="en-ID" sz="1800" dirty="0" err="1"/>
              <a:t>karya</a:t>
            </a:r>
            <a:r>
              <a:rPr lang="en-ID" sz="1800" dirty="0"/>
              <a:t> </a:t>
            </a:r>
            <a:r>
              <a:rPr lang="en-ID" sz="1800" dirty="0" err="1"/>
              <a:t>tulis</a:t>
            </a:r>
            <a:r>
              <a:rPr lang="en-ID" sz="1800" dirty="0"/>
              <a:t>/</a:t>
            </a:r>
            <a:r>
              <a:rPr lang="en-ID" sz="1800" dirty="0" err="1"/>
              <a:t>ilmiah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penyusunan</a:t>
            </a:r>
            <a:r>
              <a:rPr lang="en-ID" sz="1800" dirty="0"/>
              <a:t> </a:t>
            </a:r>
            <a:r>
              <a:rPr lang="en-ID" sz="1800" dirty="0" err="1"/>
              <a:t>skripsi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tesis</a:t>
            </a:r>
            <a:r>
              <a:rPr lang="en-ID" sz="1800" dirty="0"/>
              <a:t>. </a:t>
            </a:r>
            <a:r>
              <a:rPr lang="en-ID" sz="1800" dirty="0" err="1"/>
              <a:t>Tindakan</a:t>
            </a:r>
            <a:r>
              <a:rPr lang="en-ID" sz="1800" dirty="0"/>
              <a:t> </a:t>
            </a:r>
            <a:r>
              <a:rPr lang="en-ID" sz="1800" dirty="0" err="1"/>
              <a:t>ini</a:t>
            </a:r>
            <a:r>
              <a:rPr lang="en-ID" sz="1800" dirty="0"/>
              <a:t> </a:t>
            </a:r>
            <a:r>
              <a:rPr lang="en-ID" sz="1800" dirty="0" err="1"/>
              <a:t>apakah</a:t>
            </a:r>
            <a:r>
              <a:rPr lang="en-ID" sz="1800" dirty="0"/>
              <a:t> </a:t>
            </a:r>
            <a:r>
              <a:rPr lang="en-ID" sz="1800" dirty="0" err="1"/>
              <a:t>melanggar</a:t>
            </a:r>
            <a:r>
              <a:rPr lang="en-ID" sz="1800" dirty="0"/>
              <a:t> </a:t>
            </a:r>
            <a:r>
              <a:rPr lang="en-ID" sz="1800" dirty="0" err="1"/>
              <a:t>undang-undang</a:t>
            </a:r>
            <a:r>
              <a:rPr lang="en-ID" sz="1800" dirty="0"/>
              <a:t> yang </a:t>
            </a:r>
            <a:r>
              <a:rPr lang="en-ID" sz="1800" dirty="0" err="1"/>
              <a:t>berlaku</a:t>
            </a:r>
            <a:r>
              <a:rPr lang="en-ID" sz="1800" dirty="0"/>
              <a:t> </a:t>
            </a:r>
            <a:r>
              <a:rPr lang="en-ID" sz="1800" dirty="0" err="1"/>
              <a:t>khususnya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KUHP? </a:t>
            </a:r>
            <a:r>
              <a:rPr lang="en-ID" sz="1800" dirty="0" err="1"/>
              <a:t>Kalau</a:t>
            </a:r>
            <a:r>
              <a:rPr lang="en-ID" sz="1800" dirty="0"/>
              <a:t> </a:t>
            </a:r>
            <a:r>
              <a:rPr lang="en-ID" sz="1800" dirty="0" err="1"/>
              <a:t>melanggar</a:t>
            </a:r>
            <a:r>
              <a:rPr lang="en-ID" sz="1800" dirty="0"/>
              <a:t> pada </a:t>
            </a:r>
            <a:r>
              <a:rPr lang="en-ID" sz="1800" dirty="0" err="1"/>
              <a:t>pasal</a:t>
            </a:r>
            <a:r>
              <a:rPr lang="en-ID" sz="1800" dirty="0"/>
              <a:t> </a:t>
            </a:r>
            <a:r>
              <a:rPr lang="en-ID" sz="1800" dirty="0" err="1"/>
              <a:t>berapa</a:t>
            </a:r>
            <a:r>
              <a:rPr lang="en-ID" sz="1800" dirty="0"/>
              <a:t>? </a:t>
            </a:r>
            <a:r>
              <a:rPr lang="en-ID" sz="1800" dirty="0" err="1"/>
              <a:t>Apakah</a:t>
            </a:r>
            <a:r>
              <a:rPr lang="en-ID" sz="1800" dirty="0"/>
              <a:t> </a:t>
            </a:r>
            <a:r>
              <a:rPr lang="en-ID" sz="1800" dirty="0" err="1"/>
              <a:t>pelanggaran</a:t>
            </a:r>
            <a:r>
              <a:rPr lang="en-ID" sz="1800" dirty="0"/>
              <a:t> </a:t>
            </a:r>
            <a:r>
              <a:rPr lang="en-ID" sz="1800" dirty="0" err="1"/>
              <a:t>bisa</a:t>
            </a:r>
            <a:r>
              <a:rPr lang="en-ID" sz="1800" dirty="0"/>
              <a:t> </a:t>
            </a:r>
            <a:r>
              <a:rPr lang="en-ID" sz="1800" dirty="0" err="1"/>
              <a:t>dimasukkan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pelanggaran</a:t>
            </a:r>
            <a:r>
              <a:rPr lang="en-ID" sz="1800" dirty="0"/>
              <a:t> </a:t>
            </a:r>
            <a:r>
              <a:rPr lang="en-ID" sz="1800" dirty="0" err="1"/>
              <a:t>tindak</a:t>
            </a:r>
            <a:r>
              <a:rPr lang="en-ID" sz="1800" dirty="0"/>
              <a:t> </a:t>
            </a:r>
            <a:r>
              <a:rPr lang="en-ID" sz="1800" dirty="0" err="1"/>
              <a:t>pidana</a:t>
            </a:r>
            <a:r>
              <a:rPr lang="en-ID" sz="1800" dirty="0"/>
              <a:t>?</a:t>
            </a:r>
            <a:endParaRPr lang="en-US" sz="1800" noProof="1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675E008-A5DF-4639-84DF-6071C1580B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-1" y="968494"/>
            <a:ext cx="5703889" cy="427791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46B59-7B49-4180-9B48-FAC9C2BDF7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4720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800" b="0" dirty="0"/>
              <a:t>Tips </a:t>
            </a:r>
            <a:r>
              <a:rPr lang="en-ID" sz="4800" b="0" dirty="0" err="1"/>
              <a:t>Menghindari</a:t>
            </a:r>
            <a:r>
              <a:rPr lang="en-ID" sz="4800" b="0" dirty="0"/>
              <a:t> </a:t>
            </a:r>
            <a:r>
              <a:rPr lang="en-ID" sz="4800" b="0" dirty="0" err="1"/>
              <a:t>Plagiarisme</a:t>
            </a:r>
            <a:endParaRPr lang="en-ID" sz="48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20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2799937-A44F-4FB1-A231-F54C02388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7046608" y="1172675"/>
            <a:ext cx="4260163" cy="4404388"/>
          </a:xfrm>
        </p:spPr>
      </p:pic>
    </p:spTree>
    <p:extLst>
      <p:ext uri="{BB962C8B-B14F-4D97-AF65-F5344CB8AC3E}">
        <p14:creationId xmlns:p14="http://schemas.microsoft.com/office/powerpoint/2010/main" val="79289150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14E284-8B2F-4601-870A-A733835D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800" b="1" dirty="0" err="1"/>
              <a:t>Sertakan</a:t>
            </a:r>
            <a:r>
              <a:rPr lang="en-ID" sz="2800" b="1" dirty="0"/>
              <a:t> </a:t>
            </a:r>
            <a:r>
              <a:rPr lang="en-ID" sz="2800" b="1" dirty="0" err="1"/>
              <a:t>sitasi</a:t>
            </a:r>
            <a:br>
              <a:rPr lang="en-ID" sz="2400" b="1" dirty="0"/>
            </a:br>
            <a:br>
              <a:rPr lang="en-ID" sz="2400" b="1" dirty="0"/>
            </a:br>
            <a:r>
              <a:rPr lang="en-ID" sz="2400" dirty="0" err="1"/>
              <a:t>Ketika</a:t>
            </a:r>
            <a:r>
              <a:rPr lang="en-ID" sz="2400" dirty="0"/>
              <a:t> </a:t>
            </a:r>
            <a:r>
              <a:rPr lang="en-ID" sz="2400" dirty="0" err="1"/>
              <a:t>seseorang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gagasan</a:t>
            </a:r>
            <a:r>
              <a:rPr lang="en-ID" sz="2400" dirty="0"/>
              <a:t>, </a:t>
            </a:r>
            <a:r>
              <a:rPr lang="en-ID" sz="2400" dirty="0" err="1"/>
              <a:t>informasi</a:t>
            </a:r>
            <a:r>
              <a:rPr lang="en-ID" sz="2400" dirty="0"/>
              <a:t>, pun </a:t>
            </a:r>
            <a:r>
              <a:rPr lang="en-ID" sz="2400" dirty="0" err="1"/>
              <a:t>opini</a:t>
            </a:r>
            <a:r>
              <a:rPr lang="en-ID" sz="2400" dirty="0"/>
              <a:t> yang </a:t>
            </a:r>
            <a:r>
              <a:rPr lang="en-ID" sz="2400" dirty="0" err="1"/>
              <a:t>bukan</a:t>
            </a:r>
            <a:r>
              <a:rPr lang="en-ID" sz="2400" dirty="0"/>
              <a:t> </a:t>
            </a:r>
            <a:r>
              <a:rPr lang="en-ID" sz="2400" dirty="0" err="1"/>
              <a:t>buah</a:t>
            </a:r>
            <a:r>
              <a:rPr lang="en-ID" sz="2400" dirty="0"/>
              <a:t> </a:t>
            </a:r>
            <a:r>
              <a:rPr lang="en-ID" sz="2400" dirty="0" err="1"/>
              <a:t>pikir</a:t>
            </a:r>
            <a:r>
              <a:rPr lang="en-ID" sz="2400" dirty="0"/>
              <a:t> </a:t>
            </a:r>
            <a:r>
              <a:rPr lang="en-ID" sz="2400" dirty="0" err="1"/>
              <a:t>sendiri</a:t>
            </a:r>
            <a:r>
              <a:rPr lang="en-ID" sz="2400" dirty="0"/>
              <a:t>, </a:t>
            </a:r>
            <a:r>
              <a:rPr lang="en-ID" sz="2400" dirty="0" err="1"/>
              <a:t>sitasi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sebuah</a:t>
            </a:r>
            <a:r>
              <a:rPr lang="en-ID" sz="2400" dirty="0"/>
              <a:t> </a:t>
            </a:r>
            <a:r>
              <a:rPr lang="en-ID" sz="2400" dirty="0" err="1"/>
              <a:t>keharusan</a:t>
            </a:r>
            <a:r>
              <a:rPr lang="en-ID" sz="2400" dirty="0"/>
              <a:t>. Hal </a:t>
            </a:r>
            <a:r>
              <a:rPr lang="en-ID" sz="2400" dirty="0" err="1"/>
              <a:t>tersebut</a:t>
            </a:r>
            <a:r>
              <a:rPr lang="en-ID" sz="2400" dirty="0"/>
              <a:t> juga </a:t>
            </a:r>
            <a:r>
              <a:rPr lang="en-ID" sz="2400" dirty="0" err="1"/>
              <a:t>berlaku</a:t>
            </a:r>
            <a:r>
              <a:rPr lang="en-ID" sz="2400" dirty="0"/>
              <a:t> </a:t>
            </a:r>
            <a:r>
              <a:rPr lang="en-ID" sz="2400" dirty="0" err="1"/>
              <a:t>meskipun</a:t>
            </a:r>
            <a:r>
              <a:rPr lang="en-ID" sz="2400" dirty="0"/>
              <a:t> </a:t>
            </a:r>
            <a:r>
              <a:rPr lang="en-ID" sz="2400" dirty="0" err="1"/>
              <a:t>penulis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kata-kata yang </a:t>
            </a:r>
            <a:r>
              <a:rPr lang="en-ID" sz="2400" dirty="0" err="1"/>
              <a:t>sama</a:t>
            </a:r>
            <a:r>
              <a:rPr lang="en-ID" sz="2400" dirty="0"/>
              <a:t> </a:t>
            </a:r>
            <a:r>
              <a:rPr lang="en-ID" sz="2400" dirty="0" err="1"/>
              <a:t>persis</a:t>
            </a:r>
            <a:r>
              <a:rPr lang="en-ID" sz="2400" dirty="0"/>
              <a:t>. </a:t>
            </a:r>
            <a:r>
              <a:rPr lang="en-ID" sz="2400" dirty="0" err="1"/>
              <a:t>Penyertaan</a:t>
            </a:r>
            <a:r>
              <a:rPr lang="en-ID" sz="2400" dirty="0"/>
              <a:t> </a:t>
            </a:r>
            <a:r>
              <a:rPr lang="en-ID" sz="2400" dirty="0" err="1"/>
              <a:t>sitasi</a:t>
            </a:r>
            <a:r>
              <a:rPr lang="en-ID" sz="2400" dirty="0"/>
              <a:t> di </a:t>
            </a:r>
            <a:r>
              <a:rPr lang="en-ID" sz="2400" dirty="0" err="1"/>
              <a:t>sini</a:t>
            </a:r>
            <a:r>
              <a:rPr lang="en-ID" sz="2400" dirty="0"/>
              <a:t> </a:t>
            </a:r>
            <a:r>
              <a:rPr lang="en-ID" sz="2400" dirty="0" err="1"/>
              <a:t>artinya</a:t>
            </a:r>
            <a:r>
              <a:rPr lang="en-ID" sz="2400" dirty="0"/>
              <a:t> </a:t>
            </a:r>
            <a:r>
              <a:rPr lang="en-ID" sz="2400" dirty="0" err="1"/>
              <a:t>penulis</a:t>
            </a:r>
            <a:r>
              <a:rPr lang="en-ID" sz="2400" dirty="0"/>
              <a:t>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memberikan</a:t>
            </a:r>
            <a:r>
              <a:rPr lang="en-ID" sz="2400" dirty="0"/>
              <a:t> </a:t>
            </a:r>
            <a:r>
              <a:rPr lang="en-ID" sz="2400" dirty="0" err="1"/>
              <a:t>keterangan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mana </a:t>
            </a:r>
            <a:r>
              <a:rPr lang="en-ID" sz="2400" dirty="0" err="1"/>
              <a:t>informasi</a:t>
            </a:r>
            <a:r>
              <a:rPr lang="en-ID" sz="2400" dirty="0"/>
              <a:t> yang </a:t>
            </a:r>
            <a:r>
              <a:rPr lang="en-ID" sz="2400" dirty="0" err="1"/>
              <a:t>dituliskan</a:t>
            </a:r>
            <a:r>
              <a:rPr lang="en-ID" sz="2400" dirty="0"/>
              <a:t> </a:t>
            </a:r>
            <a:r>
              <a:rPr lang="en-ID" sz="2400" dirty="0" err="1"/>
              <a:t>didapat</a:t>
            </a:r>
            <a:r>
              <a:rPr lang="en-ID" sz="2400" dirty="0"/>
              <a:t>.</a:t>
            </a:r>
            <a:br>
              <a:rPr lang="en-ID" sz="2400" dirty="0"/>
            </a:b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tersebut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buku</a:t>
            </a:r>
            <a:r>
              <a:rPr lang="en-ID" sz="2400" dirty="0"/>
              <a:t>, </a:t>
            </a:r>
            <a:r>
              <a:rPr lang="en-ID" sz="2400" dirty="0" err="1"/>
              <a:t>jurnal</a:t>
            </a:r>
            <a:r>
              <a:rPr lang="en-ID" sz="2400" dirty="0"/>
              <a:t>, </a:t>
            </a:r>
            <a:r>
              <a:rPr lang="en-ID" sz="2400" dirty="0" err="1"/>
              <a:t>skripsi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rekaman</a:t>
            </a:r>
            <a:r>
              <a:rPr lang="en-ID" sz="2400" dirty="0"/>
              <a:t> audio/visual, </a:t>
            </a:r>
            <a:r>
              <a:rPr lang="en-ID" sz="2400" dirty="0" err="1"/>
              <a:t>namun</a:t>
            </a:r>
            <a:r>
              <a:rPr lang="en-ID" sz="2400" dirty="0"/>
              <a:t> juga </a:t>
            </a:r>
            <a:r>
              <a:rPr lang="en-ID" sz="2400" dirty="0" err="1"/>
              <a:t>sitasi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gagasan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internet juga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dicantumkan</a:t>
            </a:r>
            <a:r>
              <a:rPr lang="en-ID" sz="2400" dirty="0"/>
              <a:t>. </a:t>
            </a:r>
            <a:r>
              <a:rPr lang="en-ID" sz="2400" dirty="0" err="1"/>
              <a:t>Penulisan</a:t>
            </a:r>
            <a:r>
              <a:rPr lang="en-ID" sz="2400" dirty="0"/>
              <a:t> </a:t>
            </a:r>
            <a:r>
              <a:rPr lang="en-ID" sz="2400" dirty="0" err="1"/>
              <a:t>sitasi</a:t>
            </a:r>
            <a:r>
              <a:rPr lang="en-ID" sz="2400" dirty="0"/>
              <a:t> juga </a:t>
            </a:r>
            <a:r>
              <a:rPr lang="en-ID" sz="2400" dirty="0" err="1"/>
              <a:t>penting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ketika</a:t>
            </a:r>
            <a:r>
              <a:rPr lang="en-ID" sz="2400" dirty="0"/>
              <a:t> </a:t>
            </a:r>
            <a:r>
              <a:rPr lang="en-ID" sz="2400" dirty="0" err="1"/>
              <a:t>penulis</a:t>
            </a:r>
            <a:r>
              <a:rPr lang="en-ID" sz="2400" dirty="0"/>
              <a:t> </a:t>
            </a:r>
            <a:r>
              <a:rPr lang="en-ID" sz="2400" dirty="0" err="1"/>
              <a:t>merasa</a:t>
            </a:r>
            <a:r>
              <a:rPr lang="en-ID" sz="2400" dirty="0"/>
              <a:t> </a:t>
            </a:r>
            <a:r>
              <a:rPr lang="en-ID" sz="2400" dirty="0" err="1"/>
              <a:t>ragu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keakuratan</a:t>
            </a:r>
            <a:r>
              <a:rPr lang="en-ID" sz="2400" dirty="0"/>
              <a:t> </a:t>
            </a:r>
            <a:r>
              <a:rPr lang="en-ID" sz="2400" dirty="0" err="1"/>
              <a:t>informasi</a:t>
            </a:r>
            <a:r>
              <a:rPr lang="en-ID" sz="2400" dirty="0"/>
              <a:t> yang </a:t>
            </a:r>
            <a:r>
              <a:rPr lang="en-ID" sz="2400" dirty="0" err="1"/>
              <a:t>disajikan</a:t>
            </a:r>
            <a:r>
              <a:rPr lang="en-ID" sz="2400" dirty="0"/>
              <a:t>. </a:t>
            </a:r>
            <a:r>
              <a:rPr lang="en-ID" sz="2400" dirty="0" err="1"/>
              <a:t>Sitasi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berupa</a:t>
            </a:r>
            <a:r>
              <a:rPr lang="en-ID" sz="2400" dirty="0"/>
              <a:t> </a:t>
            </a:r>
            <a:r>
              <a:rPr lang="en-ID" sz="2400" i="1" dirty="0"/>
              <a:t>body note</a:t>
            </a:r>
            <a:r>
              <a:rPr lang="en-ID" sz="2400" dirty="0"/>
              <a:t> </a:t>
            </a:r>
            <a:r>
              <a:rPr lang="en-ID" sz="2400" dirty="0" err="1"/>
              <a:t>maupun</a:t>
            </a:r>
            <a:r>
              <a:rPr lang="en-ID" sz="2400" dirty="0"/>
              <a:t> </a:t>
            </a:r>
            <a:r>
              <a:rPr lang="en-ID" sz="2400" i="1" dirty="0"/>
              <a:t>foot note</a:t>
            </a:r>
            <a:r>
              <a:rPr lang="en-ID" sz="2400" dirty="0"/>
              <a:t>.</a:t>
            </a:r>
          </a:p>
          <a:p>
            <a:endParaRPr lang="en-ID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A0DDB2-0F10-422D-B833-21BE4041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dirty="0"/>
              <a:t>Berikut ini tips menghindari plagiarisme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F4E2C-7757-49AE-BBDE-24AF6AF98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21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035720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14E284-8B2F-4601-870A-A733835D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800" b="1" dirty="0" err="1"/>
              <a:t>Catat</a:t>
            </a:r>
            <a:r>
              <a:rPr lang="en-ID" sz="2800" b="1" dirty="0"/>
              <a:t> </a:t>
            </a:r>
            <a:r>
              <a:rPr lang="en-ID" sz="2800" b="1" dirty="0" err="1"/>
              <a:t>berbagai</a:t>
            </a:r>
            <a:r>
              <a:rPr lang="en-ID" sz="2800" b="1" dirty="0"/>
              <a:t> </a:t>
            </a:r>
            <a:r>
              <a:rPr lang="en-ID" sz="2800" b="1" dirty="0" err="1"/>
              <a:t>sumber</a:t>
            </a:r>
            <a:r>
              <a:rPr lang="en-ID" sz="2800" b="1" dirty="0"/>
              <a:t> daftar </a:t>
            </a:r>
            <a:r>
              <a:rPr lang="en-ID" sz="2800" b="1" dirty="0" err="1"/>
              <a:t>pustaka</a:t>
            </a:r>
            <a:r>
              <a:rPr lang="en-ID" sz="2800" b="1" dirty="0"/>
              <a:t> </a:t>
            </a:r>
            <a:r>
              <a:rPr lang="en-ID" sz="2800" b="1" dirty="0" err="1"/>
              <a:t>sejak</a:t>
            </a:r>
            <a:r>
              <a:rPr lang="en-ID" sz="2800" b="1" dirty="0"/>
              <a:t> </a:t>
            </a:r>
            <a:r>
              <a:rPr lang="en-ID" sz="2800" b="1" dirty="0" err="1"/>
              <a:t>awal</a:t>
            </a:r>
            <a:br>
              <a:rPr lang="en-ID" sz="2800" b="1" dirty="0"/>
            </a:br>
            <a:br>
              <a:rPr lang="en-ID" sz="2800" b="1" dirty="0"/>
            </a:br>
            <a:r>
              <a:rPr lang="en-ID" sz="2400" dirty="0"/>
              <a:t>Daftar </a:t>
            </a:r>
            <a:r>
              <a:rPr lang="en-ID" sz="2400" dirty="0" err="1"/>
              <a:t>pustaka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salah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kewajiban</a:t>
            </a:r>
            <a:r>
              <a:rPr lang="en-ID" sz="2400" dirty="0"/>
              <a:t> yang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boleh</a:t>
            </a:r>
            <a:r>
              <a:rPr lang="en-ID" sz="2400" dirty="0"/>
              <a:t> </a:t>
            </a:r>
            <a:r>
              <a:rPr lang="en-ID" sz="2400" dirty="0" err="1"/>
              <a:t>dilupakan</a:t>
            </a:r>
            <a:r>
              <a:rPr lang="en-ID" sz="2400" dirty="0"/>
              <a:t> </a:t>
            </a:r>
            <a:r>
              <a:rPr lang="en-ID" sz="2400" dirty="0" err="1"/>
              <a:t>ketika</a:t>
            </a:r>
            <a:r>
              <a:rPr lang="en-ID" sz="2400" dirty="0"/>
              <a:t> </a:t>
            </a:r>
            <a:r>
              <a:rPr lang="en-ID" sz="2400" dirty="0" err="1"/>
              <a:t>menulis</a:t>
            </a:r>
            <a:r>
              <a:rPr lang="en-ID" sz="2400" dirty="0"/>
              <a:t> </a:t>
            </a:r>
            <a:r>
              <a:rPr lang="en-ID" sz="2400" dirty="0" err="1"/>
              <a:t>karya</a:t>
            </a:r>
            <a:r>
              <a:rPr lang="en-ID" sz="2400" dirty="0"/>
              <a:t> </a:t>
            </a:r>
            <a:r>
              <a:rPr lang="en-ID" sz="2400" dirty="0" err="1"/>
              <a:t>tulis</a:t>
            </a:r>
            <a:r>
              <a:rPr lang="en-ID" sz="2400" dirty="0"/>
              <a:t>. </a:t>
            </a:r>
            <a:r>
              <a:rPr lang="en-ID" sz="2400" dirty="0" err="1"/>
              <a:t>Sayangnya</a:t>
            </a:r>
            <a:r>
              <a:rPr lang="en-ID" sz="2400" dirty="0"/>
              <a:t>, </a:t>
            </a:r>
            <a:r>
              <a:rPr lang="en-ID" sz="2400" dirty="0" err="1"/>
              <a:t>masih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yang </a:t>
            </a:r>
            <a:r>
              <a:rPr lang="en-ID" sz="2400" dirty="0" err="1"/>
              <a:t>baru</a:t>
            </a:r>
            <a:r>
              <a:rPr lang="en-ID" sz="2400" dirty="0"/>
              <a:t> </a:t>
            </a:r>
            <a:r>
              <a:rPr lang="en-ID" sz="2400" dirty="0" err="1"/>
              <a:t>mendata</a:t>
            </a:r>
            <a:r>
              <a:rPr lang="en-ID" sz="2400" dirty="0"/>
              <a:t> </a:t>
            </a:r>
            <a:r>
              <a:rPr lang="en-ID" sz="2400" dirty="0" err="1"/>
              <a:t>ulang</a:t>
            </a:r>
            <a:r>
              <a:rPr lang="en-ID" sz="2400" dirty="0"/>
              <a:t> daftar </a:t>
            </a:r>
            <a:r>
              <a:rPr lang="en-ID" sz="2400" dirty="0" err="1"/>
              <a:t>pustaka</a:t>
            </a:r>
            <a:r>
              <a:rPr lang="en-ID" sz="2400" dirty="0"/>
              <a:t> </a:t>
            </a:r>
            <a:r>
              <a:rPr lang="en-ID" sz="2400" dirty="0" err="1"/>
              <a:t>setelah</a:t>
            </a:r>
            <a:r>
              <a:rPr lang="en-ID" sz="2400" dirty="0"/>
              <a:t> </a:t>
            </a:r>
            <a:r>
              <a:rPr lang="en-ID" sz="2400" dirty="0" err="1"/>
              <a:t>tulisan</a:t>
            </a:r>
            <a:r>
              <a:rPr lang="en-ID" sz="2400" dirty="0"/>
              <a:t> </a:t>
            </a:r>
            <a:r>
              <a:rPr lang="en-ID" sz="2400" dirty="0" err="1"/>
              <a:t>selesai</a:t>
            </a:r>
            <a:r>
              <a:rPr lang="en-ID" sz="2400" dirty="0"/>
              <a:t>. Hal </a:t>
            </a:r>
            <a:r>
              <a:rPr lang="en-ID" sz="2400" dirty="0" err="1"/>
              <a:t>seperti</a:t>
            </a:r>
            <a:r>
              <a:rPr lang="en-ID" sz="2400" dirty="0"/>
              <a:t> </a:t>
            </a:r>
            <a:r>
              <a:rPr lang="en-ID" sz="2400" dirty="0" err="1"/>
              <a:t>itu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salah, </a:t>
            </a:r>
            <a:r>
              <a:rPr lang="en-ID" sz="2400" dirty="0" err="1"/>
              <a:t>namun</a:t>
            </a:r>
            <a:r>
              <a:rPr lang="en-ID" sz="2400" dirty="0"/>
              <a:t> </a:t>
            </a:r>
            <a:r>
              <a:rPr lang="en-ID" sz="2400" dirty="0" err="1"/>
              <a:t>sangat</a:t>
            </a:r>
            <a:r>
              <a:rPr lang="en-ID" sz="2400" dirty="0"/>
              <a:t> </a:t>
            </a:r>
            <a:r>
              <a:rPr lang="en-ID" sz="2400" dirty="0" err="1"/>
              <a:t>berpotensi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melewatkan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, </a:t>
            </a:r>
            <a:r>
              <a:rPr lang="en-ID" sz="2400" dirty="0" err="1"/>
              <a:t>dua</a:t>
            </a:r>
            <a:r>
              <a:rPr lang="en-ID" sz="2400" dirty="0"/>
              <a:t>,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sekaligus</a:t>
            </a:r>
            <a:r>
              <a:rPr lang="en-ID" sz="2400" dirty="0"/>
              <a:t>.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artian</a:t>
            </a:r>
            <a:r>
              <a:rPr lang="en-ID" sz="2400" dirty="0"/>
              <a:t>, </a:t>
            </a:r>
            <a:r>
              <a:rPr lang="en-ID" sz="2400" dirty="0" err="1"/>
              <a:t>sitasinya</a:t>
            </a:r>
            <a:r>
              <a:rPr lang="en-ID" sz="2400" dirty="0"/>
              <a:t>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tercantum</a:t>
            </a:r>
            <a:r>
              <a:rPr lang="en-ID" sz="2400" dirty="0"/>
              <a:t> di </a:t>
            </a:r>
            <a:r>
              <a:rPr lang="en-ID" sz="2400" i="1" dirty="0"/>
              <a:t>body note</a:t>
            </a:r>
            <a:r>
              <a:rPr lang="en-ID" sz="2400" dirty="0"/>
              <a:t> </a:t>
            </a:r>
            <a:r>
              <a:rPr lang="en-ID" sz="2400" dirty="0" err="1"/>
              <a:t>atau</a:t>
            </a:r>
            <a:r>
              <a:rPr lang="en-ID" sz="2400" dirty="0"/>
              <a:t> </a:t>
            </a:r>
            <a:r>
              <a:rPr lang="en-ID" sz="2400" i="1" dirty="0"/>
              <a:t>foot note</a:t>
            </a:r>
            <a:r>
              <a:rPr lang="en-ID" sz="2400" dirty="0"/>
              <a:t> </a:t>
            </a:r>
            <a:r>
              <a:rPr lang="en-ID" sz="2400" dirty="0" err="1"/>
              <a:t>namun</a:t>
            </a:r>
            <a:r>
              <a:rPr lang="en-ID" sz="2400" dirty="0"/>
              <a:t> </a:t>
            </a:r>
            <a:r>
              <a:rPr lang="en-ID" sz="2400" dirty="0" err="1"/>
              <a:t>luput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daftar </a:t>
            </a:r>
            <a:r>
              <a:rPr lang="en-ID" sz="2400" dirty="0" err="1"/>
              <a:t>pustaka</a:t>
            </a:r>
            <a:r>
              <a:rPr lang="en-ID" sz="2400" dirty="0"/>
              <a:t>.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mendata</a:t>
            </a:r>
            <a:r>
              <a:rPr lang="en-ID" sz="2400" dirty="0"/>
              <a:t> </a:t>
            </a:r>
            <a:r>
              <a:rPr lang="en-ID" sz="2400" dirty="0" err="1"/>
              <a:t>apa</a:t>
            </a:r>
            <a:r>
              <a:rPr lang="en-ID" sz="2400" dirty="0"/>
              <a:t> </a:t>
            </a:r>
            <a:r>
              <a:rPr lang="en-ID" sz="2400" dirty="0" err="1"/>
              <a:t>saja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yang </a:t>
            </a:r>
            <a:r>
              <a:rPr lang="en-ID" sz="2400" dirty="0" err="1"/>
              <a:t>dipakai</a:t>
            </a:r>
            <a:r>
              <a:rPr lang="en-ID" sz="2400" dirty="0"/>
              <a:t> </a:t>
            </a:r>
            <a:r>
              <a:rPr lang="en-ID" sz="2400" dirty="0" err="1"/>
              <a:t>sejak</a:t>
            </a:r>
            <a:r>
              <a:rPr lang="en-ID" sz="2400" dirty="0"/>
              <a:t> </a:t>
            </a:r>
            <a:r>
              <a:rPr lang="en-ID" sz="2400" dirty="0" err="1"/>
              <a:t>awal</a:t>
            </a:r>
            <a:r>
              <a:rPr lang="en-ID" sz="2400" dirty="0"/>
              <a:t>, </a:t>
            </a:r>
            <a:r>
              <a:rPr lang="en-ID" sz="2400" dirty="0" err="1"/>
              <a:t>kesalahan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diminimalisir</a:t>
            </a:r>
            <a:r>
              <a:rPr lang="en-ID" sz="2400" dirty="0"/>
              <a:t>, pun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sangat</a:t>
            </a:r>
            <a:r>
              <a:rPr lang="en-ID" sz="2400" dirty="0"/>
              <a:t> </a:t>
            </a:r>
            <a:r>
              <a:rPr lang="en-ID" sz="2400" dirty="0" err="1"/>
              <a:t>membantu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penyusunan</a:t>
            </a:r>
            <a:r>
              <a:rPr lang="en-ID" sz="2400" dirty="0"/>
              <a:t> daftar </a:t>
            </a:r>
            <a:r>
              <a:rPr lang="en-ID" sz="2400" dirty="0" err="1"/>
              <a:t>pustaka</a:t>
            </a:r>
            <a:r>
              <a:rPr lang="en-ID" sz="2400" dirty="0"/>
              <a:t>.</a:t>
            </a:r>
            <a:endParaRPr lang="en-ID" sz="24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A0DDB2-0F10-422D-B833-21BE4041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dirty="0"/>
              <a:t>Berikut ini tips menghindari plagiarisme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F4E2C-7757-49AE-BBDE-24AF6AF98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682190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14E284-8B2F-4601-870A-A733835D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800" b="1" dirty="0" err="1"/>
              <a:t>Lakukan</a:t>
            </a:r>
            <a:r>
              <a:rPr lang="en-ID" sz="2800" b="1" dirty="0"/>
              <a:t> </a:t>
            </a:r>
            <a:r>
              <a:rPr lang="en-ID" sz="2800" b="1" dirty="0" err="1"/>
              <a:t>parafrase</a:t>
            </a:r>
            <a:br>
              <a:rPr lang="en-ID" sz="2400" b="1" dirty="0"/>
            </a:br>
            <a:br>
              <a:rPr lang="en-ID" sz="2400" b="1" dirty="0"/>
            </a:br>
            <a:r>
              <a:rPr lang="en-ID" sz="2400" dirty="0" err="1"/>
              <a:t>Tulisan</a:t>
            </a:r>
            <a:r>
              <a:rPr lang="en-ID" sz="2400" dirty="0"/>
              <a:t> yang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kutipan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berpotensi</a:t>
            </a:r>
            <a:r>
              <a:rPr lang="en-ID" sz="2400" dirty="0"/>
              <a:t> </a:t>
            </a:r>
            <a:r>
              <a:rPr lang="en-ID" sz="2400" dirty="0" err="1"/>
              <a:t>dianggap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plagiarisme</a:t>
            </a:r>
            <a:r>
              <a:rPr lang="en-ID" sz="2400" dirty="0"/>
              <a:t>. Cara </a:t>
            </a:r>
            <a:r>
              <a:rPr lang="en-ID" sz="2400" dirty="0" err="1"/>
              <a:t>menyikapinya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parafrase</a:t>
            </a:r>
            <a:r>
              <a:rPr lang="en-ID" sz="2400" dirty="0"/>
              <a:t>–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susunan</a:t>
            </a:r>
            <a:r>
              <a:rPr lang="en-ID" sz="2400" dirty="0"/>
              <a:t> </a:t>
            </a:r>
            <a:r>
              <a:rPr lang="en-ID" sz="2400" dirty="0" err="1"/>
              <a:t>kalimat</a:t>
            </a:r>
            <a:r>
              <a:rPr lang="en-ID" sz="2400" dirty="0"/>
              <a:t> </a:t>
            </a:r>
            <a:r>
              <a:rPr lang="en-ID" sz="2400" dirty="0" err="1"/>
              <a:t>sendiri</a:t>
            </a:r>
            <a:r>
              <a:rPr lang="en-ID" sz="2400" dirty="0"/>
              <a:t>–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asli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tetap</a:t>
            </a:r>
            <a:r>
              <a:rPr lang="en-ID" sz="2400" dirty="0"/>
              <a:t> </a:t>
            </a:r>
            <a:r>
              <a:rPr lang="en-ID" sz="2400" dirty="0" err="1"/>
              <a:t>mencantumkan</a:t>
            </a:r>
            <a:r>
              <a:rPr lang="en-ID" sz="2400" dirty="0"/>
              <a:t> </a:t>
            </a:r>
            <a:r>
              <a:rPr lang="en-ID" sz="2400" dirty="0" err="1"/>
              <a:t>sitasi</a:t>
            </a:r>
            <a:r>
              <a:rPr lang="en-ID" sz="2400" dirty="0"/>
              <a:t>. </a:t>
            </a:r>
            <a:r>
              <a:rPr lang="en-ID" sz="2400" dirty="0" err="1"/>
              <a:t>Parafrase</a:t>
            </a:r>
            <a:r>
              <a:rPr lang="en-ID" sz="2400" dirty="0"/>
              <a:t> juga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mudah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sebab</a:t>
            </a:r>
            <a:r>
              <a:rPr lang="en-ID" sz="2400" dirty="0"/>
              <a:t> </a:t>
            </a:r>
            <a:r>
              <a:rPr lang="en-ID" sz="2400" dirty="0" err="1"/>
              <a:t>formatnya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serumit</a:t>
            </a:r>
            <a:r>
              <a:rPr lang="en-ID" sz="2400" dirty="0"/>
              <a:t> </a:t>
            </a:r>
            <a:r>
              <a:rPr lang="en-ID" sz="2400" dirty="0" err="1"/>
              <a:t>jika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</a:t>
            </a:r>
            <a:r>
              <a:rPr lang="en-ID" sz="2400" dirty="0" err="1"/>
              <a:t>cara</a:t>
            </a:r>
            <a:r>
              <a:rPr lang="en-ID" sz="2400" dirty="0"/>
              <a:t> </a:t>
            </a:r>
            <a:r>
              <a:rPr lang="en-ID" sz="2400" dirty="0" err="1"/>
              <a:t>pengutipan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.</a:t>
            </a:r>
            <a:endParaRPr lang="en-ID" sz="36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A0DDB2-0F10-422D-B833-21BE4041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dirty="0"/>
              <a:t>Berikut ini tips menghindari plagiarisme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F4E2C-7757-49AE-BBDE-24AF6AF98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23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6756013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14E284-8B2F-4601-870A-A733835D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800" b="1" dirty="0" err="1"/>
              <a:t>Lakukan</a:t>
            </a:r>
            <a:r>
              <a:rPr lang="en-ID" sz="2800" b="1" dirty="0"/>
              <a:t> </a:t>
            </a:r>
            <a:r>
              <a:rPr lang="en-ID" sz="2800" b="1" dirty="0" err="1"/>
              <a:t>interpretasi</a:t>
            </a:r>
            <a:br>
              <a:rPr lang="en-ID" sz="2400" b="1" dirty="0"/>
            </a:br>
            <a:br>
              <a:rPr lang="en-ID" sz="2400" b="1" dirty="0"/>
            </a:b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memperkuat</a:t>
            </a:r>
            <a:r>
              <a:rPr lang="en-ID" sz="2400" dirty="0"/>
              <a:t> </a:t>
            </a:r>
            <a:r>
              <a:rPr lang="en-ID" sz="2400" dirty="0" err="1"/>
              <a:t>gagasan</a:t>
            </a:r>
            <a:r>
              <a:rPr lang="en-ID" sz="2400" dirty="0"/>
              <a:t> yang </a:t>
            </a:r>
            <a:r>
              <a:rPr lang="en-ID" sz="2400" dirty="0" err="1"/>
              <a:t>disampaikan</a:t>
            </a:r>
            <a:r>
              <a:rPr lang="en-ID" sz="2400" dirty="0"/>
              <a:t>, </a:t>
            </a:r>
            <a:r>
              <a:rPr lang="en-ID" sz="2400" dirty="0" err="1"/>
              <a:t>terkadang</a:t>
            </a:r>
            <a:r>
              <a:rPr lang="en-ID" sz="2400" dirty="0"/>
              <a:t> </a:t>
            </a:r>
            <a:r>
              <a:rPr lang="en-ID" sz="2400" dirty="0" err="1"/>
              <a:t>ada</a:t>
            </a:r>
            <a:r>
              <a:rPr lang="en-ID" sz="2400" dirty="0"/>
              <a:t> </a:t>
            </a:r>
            <a:r>
              <a:rPr lang="en-ID" sz="2400" dirty="0" err="1"/>
              <a:t>pendapat</a:t>
            </a:r>
            <a:r>
              <a:rPr lang="en-ID" sz="2400" dirty="0"/>
              <a:t> yang </a:t>
            </a:r>
            <a:r>
              <a:rPr lang="en-ID" sz="2400" dirty="0" err="1"/>
              <a:t>harus</a:t>
            </a:r>
            <a:r>
              <a:rPr lang="en-ID" sz="2400" dirty="0"/>
              <a:t> </a:t>
            </a:r>
            <a:r>
              <a:rPr lang="en-ID" sz="2400" dirty="0" err="1"/>
              <a:t>dijadikan</a:t>
            </a:r>
            <a:r>
              <a:rPr lang="en-ID" sz="2400" dirty="0"/>
              <a:t> </a:t>
            </a:r>
            <a:r>
              <a:rPr lang="en-ID" sz="2400" dirty="0" err="1"/>
              <a:t>bahan</a:t>
            </a:r>
            <a:r>
              <a:rPr lang="en-ID" sz="2400" dirty="0"/>
              <a:t> </a:t>
            </a:r>
            <a:r>
              <a:rPr lang="en-ID" sz="2400" dirty="0" err="1"/>
              <a:t>pembanding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dipinjam</a:t>
            </a:r>
            <a:r>
              <a:rPr lang="en-ID" sz="2400" dirty="0"/>
              <a:t>.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,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jadi</a:t>
            </a:r>
            <a:r>
              <a:rPr lang="en-ID" sz="2400" dirty="0"/>
              <a:t> </a:t>
            </a:r>
            <a:r>
              <a:rPr lang="en-ID" sz="2400" dirty="0" err="1"/>
              <a:t>analisisnya</a:t>
            </a:r>
            <a:r>
              <a:rPr lang="en-ID" sz="2400" dirty="0"/>
              <a:t> </a:t>
            </a:r>
            <a:r>
              <a:rPr lang="en-ID" sz="2400" dirty="0" err="1"/>
              <a:t>terlalu</a:t>
            </a:r>
            <a:r>
              <a:rPr lang="en-ID" sz="2400" dirty="0"/>
              <a:t> </a:t>
            </a:r>
            <a:r>
              <a:rPr lang="en-ID" sz="2400" dirty="0" err="1"/>
              <a:t>rumit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butuh</a:t>
            </a:r>
            <a:r>
              <a:rPr lang="en-ID" sz="2400" dirty="0"/>
              <a:t> </a:t>
            </a:r>
            <a:r>
              <a:rPr lang="en-ID" sz="2400" dirty="0" err="1"/>
              <a:t>interpretasi</a:t>
            </a:r>
            <a:r>
              <a:rPr lang="en-ID" sz="2400" dirty="0"/>
              <a:t> </a:t>
            </a:r>
            <a:r>
              <a:rPr lang="en-ID" sz="2400" dirty="0" err="1"/>
              <a:t>tambahan</a:t>
            </a:r>
            <a:r>
              <a:rPr lang="en-ID" sz="2400" dirty="0"/>
              <a:t>. </a:t>
            </a:r>
            <a:r>
              <a:rPr lang="en-ID" sz="2400" dirty="0" err="1"/>
              <a:t>Interpretasi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seperlunya</a:t>
            </a:r>
            <a:r>
              <a:rPr lang="en-ID" sz="2400" dirty="0"/>
              <a:t>.</a:t>
            </a:r>
            <a:endParaRPr lang="en-ID" sz="36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A0DDB2-0F10-422D-B833-21BE4041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dirty="0"/>
              <a:t>Berikut ini tips menghindari plagiarisme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F4E2C-7757-49AE-BBDE-24AF6AF98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0531994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14E284-8B2F-4601-870A-A733835D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800" b="1" dirty="0" err="1"/>
              <a:t>Gunakan</a:t>
            </a:r>
            <a:r>
              <a:rPr lang="en-ID" sz="2800" b="1" dirty="0"/>
              <a:t> </a:t>
            </a:r>
            <a:r>
              <a:rPr lang="en-ID" sz="2800" b="1" dirty="0" err="1"/>
              <a:t>aplikasi</a:t>
            </a:r>
            <a:r>
              <a:rPr lang="en-ID" sz="2800" b="1" dirty="0"/>
              <a:t> </a:t>
            </a:r>
            <a:r>
              <a:rPr lang="en-ID" sz="2800" b="1" dirty="0" err="1"/>
              <a:t>antiplagiarisme</a:t>
            </a:r>
            <a:br>
              <a:rPr lang="en-ID" sz="2400" b="1" dirty="0"/>
            </a:br>
            <a:br>
              <a:rPr lang="en-ID" sz="2400" b="1" dirty="0"/>
            </a:b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aplikasi</a:t>
            </a:r>
            <a:r>
              <a:rPr lang="en-ID" sz="2400" dirty="0"/>
              <a:t> </a:t>
            </a:r>
            <a:r>
              <a:rPr lang="en-ID" sz="2400" dirty="0" err="1"/>
              <a:t>antiplagiarisme</a:t>
            </a:r>
            <a:r>
              <a:rPr lang="en-ID" sz="2400" dirty="0"/>
              <a:t>, </a:t>
            </a:r>
            <a:r>
              <a:rPr lang="en-ID" sz="2400" dirty="0" err="1"/>
              <a:t>tulisan</a:t>
            </a:r>
            <a:r>
              <a:rPr lang="en-ID" sz="2400" dirty="0"/>
              <a:t> yang </a:t>
            </a:r>
            <a:r>
              <a:rPr lang="en-ID" sz="2400" dirty="0" err="1"/>
              <a:t>dihasilkan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dibandingkan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tulisan-tulisan</a:t>
            </a:r>
            <a:r>
              <a:rPr lang="en-ID" sz="2400" dirty="0"/>
              <a:t> yang </a:t>
            </a:r>
            <a:r>
              <a:rPr lang="en-ID" sz="2400" dirty="0" err="1"/>
              <a:t>sudah</a:t>
            </a:r>
            <a:r>
              <a:rPr lang="en-ID" sz="2400" dirty="0"/>
              <a:t> </a:t>
            </a:r>
            <a:r>
              <a:rPr lang="en-ID" sz="2400" dirty="0" err="1"/>
              <a:t>terbit</a:t>
            </a:r>
            <a:r>
              <a:rPr lang="en-ID" sz="2400" dirty="0"/>
              <a:t> </a:t>
            </a:r>
            <a:r>
              <a:rPr lang="en-ID" sz="2400" dirty="0" err="1"/>
              <a:t>sebelumnya</a:t>
            </a:r>
            <a:r>
              <a:rPr lang="en-ID" sz="2400" dirty="0"/>
              <a:t>. </a:t>
            </a:r>
            <a:r>
              <a:rPr lang="en-ID" sz="2400" dirty="0" err="1"/>
              <a:t>Aplikasi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menunjukkan</a:t>
            </a:r>
            <a:r>
              <a:rPr lang="en-ID" sz="2400" dirty="0"/>
              <a:t> </a:t>
            </a:r>
            <a:r>
              <a:rPr lang="en-ID" sz="2400" dirty="0" err="1"/>
              <a:t>berapa</a:t>
            </a:r>
            <a:r>
              <a:rPr lang="en-ID" sz="2400" dirty="0"/>
              <a:t> </a:t>
            </a:r>
            <a:r>
              <a:rPr lang="en-ID" sz="2400" dirty="0" err="1"/>
              <a:t>persen</a:t>
            </a:r>
            <a:r>
              <a:rPr lang="en-ID" sz="2400" dirty="0"/>
              <a:t> </a:t>
            </a:r>
            <a:r>
              <a:rPr lang="en-ID" sz="2400" dirty="0" err="1"/>
              <a:t>tingkat</a:t>
            </a:r>
            <a:r>
              <a:rPr lang="en-ID" sz="2400" dirty="0"/>
              <a:t> </a:t>
            </a:r>
            <a:r>
              <a:rPr lang="en-ID" sz="2400" dirty="0" err="1"/>
              <a:t>kemiripan</a:t>
            </a:r>
            <a:r>
              <a:rPr lang="en-ID" sz="2400" dirty="0"/>
              <a:t> yang </a:t>
            </a:r>
            <a:r>
              <a:rPr lang="en-ID" sz="2400" dirty="0" err="1"/>
              <a:t>ditemukan</a:t>
            </a:r>
            <a:r>
              <a:rPr lang="en-ID" sz="2400" dirty="0"/>
              <a:t>.</a:t>
            </a:r>
            <a:endParaRPr lang="en-ID" sz="44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A0DDB2-0F10-422D-B833-21BE40411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dirty="0"/>
              <a:t>Berikut ini tips menghindari plagiarisme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F4E2C-7757-49AE-BBDE-24AF6AF98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202566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091268"/>
            <a:ext cx="4793714" cy="2768732"/>
          </a:xfrm>
        </p:spPr>
        <p:txBody>
          <a:bodyPr/>
          <a:lstStyle/>
          <a:p>
            <a:r>
              <a:rPr lang="en-ID" dirty="0"/>
              <a:t>Mau Cek Plagiarisme? Pakai 4 Aplikasi Ini!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2799937-A44F-4FB1-A231-F54C02388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7046608" y="1172675"/>
            <a:ext cx="4260163" cy="4404388"/>
          </a:xfrm>
        </p:spPr>
      </p:pic>
    </p:spTree>
    <p:extLst>
      <p:ext uri="{BB962C8B-B14F-4D97-AF65-F5344CB8AC3E}">
        <p14:creationId xmlns:p14="http://schemas.microsoft.com/office/powerpoint/2010/main" val="2511686296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D45D-7B8C-47C3-9D24-3CD1CA37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91434"/>
            <a:ext cx="4793714" cy="685932"/>
          </a:xfrm>
        </p:spPr>
        <p:txBody>
          <a:bodyPr/>
          <a:lstStyle/>
          <a:p>
            <a:r>
              <a:rPr lang="en-US" dirty="0"/>
              <a:t>UNICHECK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1D52E-772E-4B19-AE0C-85D789E8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333733"/>
            <a:ext cx="4793714" cy="4404389"/>
          </a:xfrm>
        </p:spPr>
        <p:txBody>
          <a:bodyPr/>
          <a:lstStyle/>
          <a:p>
            <a:r>
              <a:rPr lang="en-ID" sz="2400" b="0" cap="none" dirty="0"/>
              <a:t>Salah Satu </a:t>
            </a:r>
            <a:r>
              <a:rPr lang="en-ID" sz="2400" b="0" cap="none" dirty="0" err="1"/>
              <a:t>Kekuatan</a:t>
            </a:r>
            <a:r>
              <a:rPr lang="en-ID" sz="2400" b="0" cap="none" dirty="0"/>
              <a:t> Utama </a:t>
            </a:r>
            <a:r>
              <a:rPr lang="en-ID" sz="2400" b="0" cap="none" dirty="0" err="1"/>
              <a:t>Unicheck</a:t>
            </a:r>
            <a:r>
              <a:rPr lang="en-ID" sz="2400" b="0" cap="none" dirty="0"/>
              <a:t> </a:t>
            </a:r>
            <a:r>
              <a:rPr lang="en-ID" sz="2400" b="0" cap="non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Mencakup</a:t>
            </a:r>
            <a:r>
              <a:rPr lang="en-ID" sz="2400" b="0" cap="non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400" b="0" cap="non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Serangkaian</a:t>
            </a:r>
            <a:r>
              <a:rPr lang="en-ID" sz="2400" b="0" cap="none" dirty="0"/>
              <a:t> </a:t>
            </a:r>
            <a:r>
              <a:rPr lang="en-ID" sz="2400" b="0" cap="none" dirty="0" err="1"/>
              <a:t>Fitur</a:t>
            </a:r>
            <a:r>
              <a:rPr lang="en-ID" sz="2400" b="0" cap="none" dirty="0"/>
              <a:t> Yang </a:t>
            </a:r>
            <a:r>
              <a:rPr lang="en-ID" sz="2400" b="0" cap="none" dirty="0" err="1"/>
              <a:t>Membuatnya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Menonjol</a:t>
            </a:r>
            <a:r>
              <a:rPr lang="en-ID" sz="2400" b="0" cap="none" dirty="0"/>
              <a:t>. </a:t>
            </a:r>
            <a:r>
              <a:rPr lang="en-ID" sz="2400" b="0" cap="none" dirty="0" err="1"/>
              <a:t>Fitur-fitur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Ini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Termasuk</a:t>
            </a:r>
            <a:r>
              <a:rPr lang="en-ID" sz="2400" b="0" cap="none" dirty="0"/>
              <a:t> Add-on Google Documents </a:t>
            </a:r>
            <a:r>
              <a:rPr lang="en-ID" sz="2400" b="0" cap="none" dirty="0" err="1"/>
              <a:t>Sehingga</a:t>
            </a:r>
            <a:r>
              <a:rPr lang="en-ID" sz="2400" b="0" cap="none" dirty="0"/>
              <a:t> Ada </a:t>
            </a:r>
            <a:r>
              <a:rPr lang="en-ID" sz="2400" b="0" cap="none" dirty="0" err="1"/>
              <a:t>Deteksi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Plagiarisme</a:t>
            </a:r>
            <a:r>
              <a:rPr lang="en-ID" sz="2400" b="0" cap="none" dirty="0"/>
              <a:t> Yang </a:t>
            </a:r>
            <a:r>
              <a:rPr lang="en-ID" sz="2400" b="0" cap="none" dirty="0" err="1"/>
              <a:t>Aktif</a:t>
            </a:r>
            <a:r>
              <a:rPr lang="en-ID" sz="2400" b="0" cap="none" dirty="0"/>
              <a:t> </a:t>
            </a:r>
            <a:r>
              <a:rPr lang="en-ID" sz="2400" b="0" cap="none" dirty="0" err="1"/>
              <a:t>Secara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Bersamaan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Saat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Kamu</a:t>
            </a:r>
            <a:r>
              <a:rPr lang="en-ID" sz="2400" b="0" cap="none" dirty="0"/>
              <a:t> </a:t>
            </a:r>
            <a:r>
              <a:rPr lang="en-ID" sz="2400" b="0" cap="none" dirty="0" err="1"/>
              <a:t>Menulis</a:t>
            </a:r>
            <a:r>
              <a:rPr lang="en-ID" sz="2400" b="0" cap="none" dirty="0"/>
              <a:t>. </a:t>
            </a:r>
            <a:r>
              <a:rPr lang="en-ID" sz="2400" b="0" cap="none" dirty="0" err="1"/>
              <a:t>Ini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Berarti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Saat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Kamu</a:t>
            </a:r>
            <a:r>
              <a:rPr lang="en-ID" sz="2400" b="0" cap="none" dirty="0"/>
              <a:t> </a:t>
            </a:r>
            <a:r>
              <a:rPr lang="en-ID" sz="2400" b="0" cap="none" dirty="0" err="1"/>
              <a:t>Menuangkan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Pemikiranmu</a:t>
            </a:r>
            <a:r>
              <a:rPr lang="en-ID" sz="2400" b="0" cap="none" dirty="0"/>
              <a:t> </a:t>
            </a:r>
            <a:r>
              <a:rPr lang="en-ID" sz="2400" b="0" cap="none" dirty="0" err="1"/>
              <a:t>Ke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Dalam</a:t>
            </a:r>
            <a:r>
              <a:rPr lang="en-ID" sz="2400" b="0" cap="none" dirty="0"/>
              <a:t> File Google Documents </a:t>
            </a:r>
            <a:r>
              <a:rPr lang="en-ID" sz="2400" b="0" cap="none" dirty="0" err="1"/>
              <a:t>Itu</a:t>
            </a:r>
            <a:r>
              <a:rPr lang="en-ID" sz="2400" b="0" cap="none" dirty="0"/>
              <a:t>, </a:t>
            </a:r>
            <a:r>
              <a:rPr lang="en-ID" sz="2400" b="0" cap="none" dirty="0" err="1"/>
              <a:t>Unicheck</a:t>
            </a:r>
            <a:r>
              <a:rPr lang="en-ID" sz="2400" b="0" cap="none" dirty="0"/>
              <a:t> Akan </a:t>
            </a:r>
            <a:r>
              <a:rPr lang="en-ID" sz="2400" b="0" cap="none" dirty="0" err="1"/>
              <a:t>Menyoroti</a:t>
            </a:r>
            <a:r>
              <a:rPr lang="en-ID" sz="2400" b="0" cap="none" dirty="0"/>
              <a:t> </a:t>
            </a:r>
            <a:r>
              <a:rPr lang="en-ID" sz="2400" b="0" cap="none" dirty="0" err="1"/>
              <a:t>Kutipan</a:t>
            </a:r>
            <a:r>
              <a:rPr lang="en-ID" sz="2400" b="0" cap="none" dirty="0"/>
              <a:t> Dan </a:t>
            </a:r>
            <a:r>
              <a:rPr lang="en-ID" sz="2400" b="0" cap="none" dirty="0" err="1"/>
              <a:t>Persamaan</a:t>
            </a:r>
            <a:r>
              <a:rPr lang="en-ID" sz="2400" b="0" cap="none" dirty="0"/>
              <a:t> Pada </a:t>
            </a:r>
            <a:r>
              <a:rPr lang="en-ID" sz="2400" b="0" cap="none" dirty="0" err="1"/>
              <a:t>Saat</a:t>
            </a:r>
            <a:r>
              <a:rPr lang="en-ID" sz="2400" b="0" cap="none" dirty="0"/>
              <a:t> Yang </a:t>
            </a:r>
            <a:r>
              <a:rPr lang="en-ID" sz="2400" b="0" cap="none" dirty="0" err="1"/>
              <a:t>Bersamaan</a:t>
            </a:r>
            <a:r>
              <a:rPr lang="en-ID" sz="2400" b="0" cap="none" dirty="0"/>
              <a:t>.</a:t>
            </a:r>
            <a:endParaRPr lang="en-ID" sz="2400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11DF9-2822-4261-91E5-38BF85B7D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27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F200BC1-8448-4057-9C9B-55167038EF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280" r="12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8856173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D45D-7B8C-47C3-9D24-3CD1CA37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91434"/>
            <a:ext cx="4793714" cy="685932"/>
          </a:xfrm>
        </p:spPr>
        <p:txBody>
          <a:bodyPr/>
          <a:lstStyle/>
          <a:p>
            <a:r>
              <a:rPr lang="en-US" dirty="0"/>
              <a:t>SCRIBBR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1D52E-772E-4B19-AE0C-85D789E8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333733"/>
            <a:ext cx="4793714" cy="5405733"/>
          </a:xfrm>
        </p:spPr>
        <p:txBody>
          <a:bodyPr/>
          <a:lstStyle/>
          <a:p>
            <a:r>
              <a:rPr lang="en-ID" b="0" cap="none" dirty="0" err="1"/>
              <a:t>Keakuratan</a:t>
            </a:r>
            <a:r>
              <a:rPr lang="en-ID" b="0" cap="none" dirty="0"/>
              <a:t> </a:t>
            </a:r>
            <a:r>
              <a:rPr lang="en-ID" b="0" cap="none" dirty="0" err="1"/>
              <a:t>Scribbr</a:t>
            </a:r>
            <a:r>
              <a:rPr lang="en-ID" b="0" cap="none" dirty="0"/>
              <a:t> </a:t>
            </a:r>
            <a:r>
              <a:rPr lang="en-ID" b="0" cap="none" dirty="0" err="1"/>
              <a:t>Dirancang</a:t>
            </a:r>
            <a:r>
              <a:rPr lang="en-ID" b="0" cap="none" dirty="0"/>
              <a:t> </a:t>
            </a:r>
            <a:r>
              <a:rPr lang="en-ID" b="0" cap="non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Untuk</a:t>
            </a:r>
            <a:r>
              <a:rPr lang="en-ID" b="0" cap="non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b="0" cap="non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Mendeteksi</a:t>
            </a:r>
            <a:r>
              <a:rPr lang="en-ID" b="0" cap="none" dirty="0"/>
              <a:t> </a:t>
            </a:r>
            <a:r>
              <a:rPr lang="en-ID" b="0" cap="none" dirty="0" err="1"/>
              <a:t>Semua</a:t>
            </a:r>
            <a:r>
              <a:rPr lang="en-ID" b="0" cap="none" dirty="0"/>
              <a:t> </a:t>
            </a:r>
            <a:r>
              <a:rPr lang="en-ID" b="0" cap="none" dirty="0" err="1"/>
              <a:t>Jenis</a:t>
            </a:r>
            <a:r>
              <a:rPr lang="en-ID" b="0" cap="none" dirty="0"/>
              <a:t> </a:t>
            </a:r>
            <a:r>
              <a:rPr lang="en-ID" b="0" cap="none" dirty="0" err="1"/>
              <a:t>Plagiarisme</a:t>
            </a:r>
            <a:r>
              <a:rPr lang="en-ID" b="0" cap="none" dirty="0"/>
              <a:t> Yang Ada </a:t>
            </a:r>
            <a:r>
              <a:rPr lang="en-ID" b="0" cap="none" dirty="0" err="1"/>
              <a:t>Dalam</a:t>
            </a:r>
            <a:r>
              <a:rPr lang="en-ID" b="0" cap="none" dirty="0"/>
              <a:t> </a:t>
            </a:r>
            <a:r>
              <a:rPr lang="en-ID" b="0" cap="none" dirty="0" err="1"/>
              <a:t>Esaimu</a:t>
            </a:r>
            <a:r>
              <a:rPr lang="en-ID" b="0" cap="none" dirty="0"/>
              <a:t> </a:t>
            </a:r>
            <a:r>
              <a:rPr lang="en-ID" b="0" cap="none" dirty="0" err="1"/>
              <a:t>Saat</a:t>
            </a:r>
            <a:r>
              <a:rPr lang="en-ID" b="0" cap="none" dirty="0"/>
              <a:t> </a:t>
            </a:r>
            <a:r>
              <a:rPr lang="en-ID" b="0" cap="none" dirty="0" err="1"/>
              <a:t>Diperiksa</a:t>
            </a:r>
            <a:r>
              <a:rPr lang="en-ID" b="0" cap="none" dirty="0"/>
              <a:t> </a:t>
            </a:r>
            <a:r>
              <a:rPr lang="en-ID" b="0" cap="none" dirty="0" err="1"/>
              <a:t>Terhadap</a:t>
            </a:r>
            <a:r>
              <a:rPr lang="en-ID" b="0" cap="none" dirty="0"/>
              <a:t> Basis Data </a:t>
            </a:r>
            <a:r>
              <a:rPr lang="en-ID" b="0" cap="none" dirty="0" err="1"/>
              <a:t>Sumber</a:t>
            </a:r>
            <a:r>
              <a:rPr lang="en-ID" b="0" cap="none" dirty="0"/>
              <a:t> </a:t>
            </a:r>
            <a:r>
              <a:rPr lang="en-ID" b="0" cap="none" dirty="0" err="1"/>
              <a:t>Mereka</a:t>
            </a:r>
            <a:r>
              <a:rPr lang="en-ID" b="0" cap="none" dirty="0"/>
              <a:t>. Salah Satu </a:t>
            </a:r>
            <a:r>
              <a:rPr lang="en-ID" b="0" cap="none" dirty="0" err="1"/>
              <a:t>Fitur</a:t>
            </a:r>
            <a:r>
              <a:rPr lang="en-ID" b="0" cap="none" dirty="0"/>
              <a:t> </a:t>
            </a:r>
            <a:r>
              <a:rPr lang="en-ID" b="0" cap="none" dirty="0" err="1"/>
              <a:t>Scribbr</a:t>
            </a:r>
            <a:r>
              <a:rPr lang="en-ID" b="0" cap="none" dirty="0"/>
              <a:t> Yang Paling </a:t>
            </a:r>
            <a:r>
              <a:rPr lang="en-ID" b="0" cap="none" dirty="0" err="1"/>
              <a:t>Menonjol</a:t>
            </a:r>
            <a:r>
              <a:rPr lang="en-ID" b="0" cap="none" dirty="0"/>
              <a:t> </a:t>
            </a:r>
            <a:r>
              <a:rPr lang="en-ID" b="0" cap="none" dirty="0" err="1"/>
              <a:t>Adalah</a:t>
            </a:r>
            <a:r>
              <a:rPr lang="en-ID" b="0" cap="none" dirty="0"/>
              <a:t> Own Sources Checker, </a:t>
            </a:r>
            <a:r>
              <a:rPr lang="en-ID" b="0" cap="none" dirty="0" err="1"/>
              <a:t>Sebuah</a:t>
            </a:r>
            <a:r>
              <a:rPr lang="en-ID" b="0" cap="none" dirty="0"/>
              <a:t> </a:t>
            </a:r>
            <a:r>
              <a:rPr lang="en-ID" b="0" cap="none" dirty="0" err="1"/>
              <a:t>Fitur</a:t>
            </a:r>
            <a:r>
              <a:rPr lang="en-ID" b="0" cap="none" dirty="0"/>
              <a:t> Di Mana </a:t>
            </a:r>
            <a:r>
              <a:rPr lang="en-ID" b="0" cap="none" dirty="0" err="1"/>
              <a:t>Kamu</a:t>
            </a:r>
            <a:r>
              <a:rPr lang="en-ID" b="0" cap="none" dirty="0"/>
              <a:t> </a:t>
            </a:r>
            <a:r>
              <a:rPr lang="en-ID" b="0" cap="none" dirty="0" err="1"/>
              <a:t>Dapat</a:t>
            </a:r>
            <a:r>
              <a:rPr lang="en-ID" b="0" cap="none" dirty="0"/>
              <a:t> </a:t>
            </a:r>
            <a:r>
              <a:rPr lang="en-ID" b="0" cap="none" dirty="0" err="1"/>
              <a:t>Memeriksa</a:t>
            </a:r>
            <a:r>
              <a:rPr lang="en-ID" b="0" cap="none" dirty="0"/>
              <a:t> Hasil </a:t>
            </a:r>
            <a:r>
              <a:rPr lang="en-ID" b="0" cap="none" dirty="0" err="1"/>
              <a:t>Plagiarismemu</a:t>
            </a:r>
            <a:r>
              <a:rPr lang="en-ID" b="0" cap="none" dirty="0"/>
              <a:t> </a:t>
            </a:r>
            <a:r>
              <a:rPr lang="en-ID" b="0" cap="none" dirty="0" err="1"/>
              <a:t>Terhadap</a:t>
            </a:r>
            <a:r>
              <a:rPr lang="en-ID" b="0" cap="none" dirty="0"/>
              <a:t> </a:t>
            </a:r>
            <a:r>
              <a:rPr lang="en-ID" b="0" cap="none" dirty="0" err="1"/>
              <a:t>Esimu</a:t>
            </a:r>
            <a:r>
              <a:rPr lang="en-ID" b="0" cap="none" dirty="0"/>
              <a:t> Yang Lain </a:t>
            </a:r>
            <a:r>
              <a:rPr lang="en-ID" b="0" cap="none" dirty="0" err="1"/>
              <a:t>Dengan</a:t>
            </a:r>
            <a:r>
              <a:rPr lang="en-ID" b="0" cap="none" dirty="0"/>
              <a:t> </a:t>
            </a:r>
            <a:r>
              <a:rPr lang="en-ID" b="0" cap="none" dirty="0" err="1"/>
              <a:t>Mudah</a:t>
            </a:r>
            <a:r>
              <a:rPr lang="en-ID" b="0" cap="none" dirty="0"/>
              <a:t>. </a:t>
            </a:r>
            <a:r>
              <a:rPr lang="en-ID" b="0" cap="none" dirty="0" err="1"/>
              <a:t>Meskipun</a:t>
            </a:r>
            <a:r>
              <a:rPr lang="en-ID" b="0" cap="none" dirty="0"/>
              <a:t> </a:t>
            </a:r>
            <a:r>
              <a:rPr lang="en-ID" b="0" cap="none" dirty="0" err="1"/>
              <a:t>Aplikasi</a:t>
            </a:r>
            <a:r>
              <a:rPr lang="en-ID" b="0" cap="none" dirty="0"/>
              <a:t> </a:t>
            </a:r>
            <a:r>
              <a:rPr lang="en-ID" b="0" cap="none" dirty="0" err="1"/>
              <a:t>Ini</a:t>
            </a:r>
            <a:r>
              <a:rPr lang="en-ID" b="0" cap="none" dirty="0"/>
              <a:t> </a:t>
            </a:r>
            <a:r>
              <a:rPr lang="en-ID" b="0" cap="none" dirty="0" err="1"/>
              <a:t>Dikenakan</a:t>
            </a:r>
            <a:r>
              <a:rPr lang="en-ID" b="0" cap="none" dirty="0"/>
              <a:t> </a:t>
            </a:r>
            <a:r>
              <a:rPr lang="en-ID" b="0" cap="none" dirty="0" err="1"/>
              <a:t>Biaya</a:t>
            </a:r>
            <a:r>
              <a:rPr lang="en-ID" b="0" cap="none" dirty="0"/>
              <a:t>, </a:t>
            </a:r>
            <a:r>
              <a:rPr lang="en-ID" b="0" cap="none" dirty="0" err="1"/>
              <a:t>Fitur</a:t>
            </a:r>
            <a:r>
              <a:rPr lang="en-ID" b="0" cap="none" dirty="0"/>
              <a:t> </a:t>
            </a:r>
            <a:r>
              <a:rPr lang="en-ID" b="0" cap="none" dirty="0" err="1"/>
              <a:t>Tambahan</a:t>
            </a:r>
            <a:r>
              <a:rPr lang="en-ID" b="0" cap="none" dirty="0"/>
              <a:t> </a:t>
            </a:r>
            <a:r>
              <a:rPr lang="en-ID" b="0" cap="none" dirty="0" err="1"/>
              <a:t>Scribbr</a:t>
            </a:r>
            <a:r>
              <a:rPr lang="en-ID" b="0" cap="none" dirty="0"/>
              <a:t> </a:t>
            </a:r>
            <a:r>
              <a:rPr lang="en-ID" b="0" cap="none" dirty="0" err="1"/>
              <a:t>Terbukti</a:t>
            </a:r>
            <a:r>
              <a:rPr lang="en-ID" b="0" cap="none" dirty="0"/>
              <a:t> </a:t>
            </a:r>
            <a:r>
              <a:rPr lang="en-ID" b="0" cap="none" dirty="0" err="1"/>
              <a:t>Sangat</a:t>
            </a:r>
            <a:r>
              <a:rPr lang="en-ID" b="0" cap="none" dirty="0"/>
              <a:t> </a:t>
            </a:r>
            <a:r>
              <a:rPr lang="en-ID" b="0" cap="none" dirty="0" err="1"/>
              <a:t>Membantu</a:t>
            </a:r>
            <a:r>
              <a:rPr lang="en-ID" b="0" cap="none" dirty="0"/>
              <a:t> </a:t>
            </a:r>
            <a:r>
              <a:rPr lang="en-ID" b="0" cap="none" dirty="0" err="1"/>
              <a:t>Terutama</a:t>
            </a:r>
            <a:r>
              <a:rPr lang="en-ID" b="0" cap="none" dirty="0"/>
              <a:t> </a:t>
            </a:r>
            <a:r>
              <a:rPr lang="en-ID" b="0" cap="none" dirty="0" err="1"/>
              <a:t>Bagi</a:t>
            </a:r>
            <a:r>
              <a:rPr lang="en-ID" b="0" cap="none" dirty="0"/>
              <a:t> </a:t>
            </a:r>
            <a:r>
              <a:rPr lang="en-ID" b="0" cap="none" dirty="0" err="1"/>
              <a:t>Siswa</a:t>
            </a:r>
            <a:r>
              <a:rPr lang="en-ID" b="0" cap="none" dirty="0"/>
              <a:t> Yang </a:t>
            </a:r>
            <a:r>
              <a:rPr lang="en-ID" b="0" cap="none" dirty="0" err="1"/>
              <a:t>Menerbitkan</a:t>
            </a:r>
            <a:r>
              <a:rPr lang="en-ID" b="0" cap="none" dirty="0"/>
              <a:t> </a:t>
            </a:r>
            <a:r>
              <a:rPr lang="en-ID" b="0" cap="none" dirty="0" err="1"/>
              <a:t>Naskah</a:t>
            </a:r>
            <a:r>
              <a:rPr lang="en-ID" b="0" cap="none" dirty="0"/>
              <a:t> </a:t>
            </a:r>
            <a:r>
              <a:rPr lang="en-ID" b="0" cap="none" dirty="0" err="1"/>
              <a:t>Tetapi</a:t>
            </a:r>
            <a:r>
              <a:rPr lang="en-ID" b="0" cap="none" dirty="0"/>
              <a:t> </a:t>
            </a:r>
            <a:r>
              <a:rPr lang="en-ID" b="0" cap="none" dirty="0" err="1"/>
              <a:t>Tidak</a:t>
            </a:r>
            <a:r>
              <a:rPr lang="en-ID" b="0" cap="none" dirty="0"/>
              <a:t> Punya Waktu </a:t>
            </a:r>
            <a:r>
              <a:rPr lang="en-ID" b="0" cap="none" dirty="0" err="1"/>
              <a:t>Untuk</a:t>
            </a:r>
            <a:r>
              <a:rPr lang="en-ID" b="0" cap="none" dirty="0"/>
              <a:t> </a:t>
            </a:r>
            <a:r>
              <a:rPr lang="en-ID" b="0" cap="none" dirty="0" err="1"/>
              <a:t>Memeriksa</a:t>
            </a:r>
            <a:r>
              <a:rPr lang="en-ID" b="0" cap="none" dirty="0"/>
              <a:t> Silang </a:t>
            </a:r>
            <a:r>
              <a:rPr lang="en-ID" b="0" cap="none" dirty="0" err="1"/>
              <a:t>Pekerjaan</a:t>
            </a:r>
            <a:r>
              <a:rPr lang="en-ID" b="0" cap="none" dirty="0"/>
              <a:t> </a:t>
            </a:r>
            <a:r>
              <a:rPr lang="en-ID" b="0" cap="none" dirty="0" err="1"/>
              <a:t>Mereka</a:t>
            </a:r>
            <a:r>
              <a:rPr lang="en-ID" b="0" cap="none" dirty="0"/>
              <a:t>.</a:t>
            </a:r>
            <a:endParaRPr lang="en-ID" sz="2400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11DF9-2822-4261-91E5-38BF85B7D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28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F200BC1-8448-4057-9C9B-55167038EF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7031223" y="1229402"/>
            <a:ext cx="4290933" cy="4290933"/>
          </a:xfrm>
        </p:spPr>
      </p:pic>
    </p:spTree>
    <p:extLst>
      <p:ext uri="{BB962C8B-B14F-4D97-AF65-F5344CB8AC3E}">
        <p14:creationId xmlns:p14="http://schemas.microsoft.com/office/powerpoint/2010/main" val="4109995828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D45D-7B8C-47C3-9D24-3CD1CA37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91434"/>
            <a:ext cx="4793714" cy="685932"/>
          </a:xfrm>
        </p:spPr>
        <p:txBody>
          <a:bodyPr/>
          <a:lstStyle/>
          <a:p>
            <a:r>
              <a:rPr lang="en-US" dirty="0"/>
              <a:t>TURNITIN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1D52E-772E-4B19-AE0C-85D789E8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333733"/>
            <a:ext cx="4793714" cy="5405733"/>
          </a:xfrm>
        </p:spPr>
        <p:txBody>
          <a:bodyPr/>
          <a:lstStyle/>
          <a:p>
            <a:r>
              <a:rPr lang="en-ID" b="0" cap="none" dirty="0"/>
              <a:t>Turnitin </a:t>
            </a:r>
            <a:r>
              <a:rPr lang="en-ID" b="0" cap="none" dirty="0" err="1"/>
              <a:t>Cocok</a:t>
            </a:r>
            <a:r>
              <a:rPr lang="en-ID" b="0" cap="none" dirty="0"/>
              <a:t> </a:t>
            </a:r>
            <a:r>
              <a:rPr lang="en-ID" b="0" cap="non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Sebagai</a:t>
            </a:r>
            <a:r>
              <a:rPr lang="en-ID" b="0" cap="non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b="0" cap="non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Alat</a:t>
            </a:r>
            <a:r>
              <a:rPr lang="en-ID" b="0" cap="none" dirty="0"/>
              <a:t> </a:t>
            </a:r>
            <a:r>
              <a:rPr lang="en-ID" b="0" cap="none" dirty="0" err="1"/>
              <a:t>Untuk</a:t>
            </a:r>
            <a:r>
              <a:rPr lang="en-ID" b="0" cap="none" dirty="0"/>
              <a:t> </a:t>
            </a:r>
            <a:r>
              <a:rPr lang="en-ID" b="0" cap="none" dirty="0" err="1"/>
              <a:t>Mendidik</a:t>
            </a:r>
            <a:r>
              <a:rPr lang="en-ID" b="0" cap="none" dirty="0"/>
              <a:t> </a:t>
            </a:r>
            <a:r>
              <a:rPr lang="en-ID" b="0" cap="none" dirty="0" err="1"/>
              <a:t>Mahasiswa</a:t>
            </a:r>
            <a:r>
              <a:rPr lang="en-ID" b="0" cap="none" dirty="0"/>
              <a:t> </a:t>
            </a:r>
            <a:r>
              <a:rPr lang="en-ID" b="0" cap="none" dirty="0" err="1"/>
              <a:t>Mengenai</a:t>
            </a:r>
            <a:r>
              <a:rPr lang="en-ID" b="0" cap="none" dirty="0"/>
              <a:t> Teknik </a:t>
            </a:r>
            <a:r>
              <a:rPr lang="en-ID" b="0" cap="none" dirty="0" err="1"/>
              <a:t>Kutipan</a:t>
            </a:r>
            <a:r>
              <a:rPr lang="en-ID" b="0" cap="none" dirty="0"/>
              <a:t> Dan </a:t>
            </a:r>
            <a:r>
              <a:rPr lang="en-ID" b="0" cap="none" dirty="0" err="1"/>
              <a:t>Referensi</a:t>
            </a:r>
            <a:r>
              <a:rPr lang="en-ID" b="0" cap="none" dirty="0"/>
              <a:t> Yang </a:t>
            </a:r>
            <a:r>
              <a:rPr lang="en-ID" b="0" cap="none" dirty="0" err="1"/>
              <a:t>Tepat</a:t>
            </a:r>
            <a:r>
              <a:rPr lang="en-ID" b="0" cap="none" dirty="0"/>
              <a:t> Serta </a:t>
            </a:r>
            <a:r>
              <a:rPr lang="en-ID" b="0" cap="none" dirty="0" err="1"/>
              <a:t>Untuk</a:t>
            </a:r>
            <a:r>
              <a:rPr lang="en-ID" b="0" cap="none" dirty="0"/>
              <a:t> </a:t>
            </a:r>
            <a:r>
              <a:rPr lang="en-ID" b="0" cap="none" dirty="0" err="1"/>
              <a:t>Memberikan</a:t>
            </a:r>
            <a:r>
              <a:rPr lang="en-ID" b="0" cap="none" dirty="0"/>
              <a:t> </a:t>
            </a:r>
            <a:r>
              <a:rPr lang="en-ID" b="0" cap="none" dirty="0" err="1"/>
              <a:t>Kepercayaan</a:t>
            </a:r>
            <a:r>
              <a:rPr lang="en-ID" b="0" cap="none" dirty="0"/>
              <a:t> </a:t>
            </a:r>
            <a:r>
              <a:rPr lang="en-ID" b="0" cap="none" dirty="0" err="1"/>
              <a:t>Kepada</a:t>
            </a:r>
            <a:r>
              <a:rPr lang="en-ID" b="0" cap="none" dirty="0"/>
              <a:t> </a:t>
            </a:r>
            <a:r>
              <a:rPr lang="en-ID" b="0" cap="none" dirty="0" err="1"/>
              <a:t>Universitas</a:t>
            </a:r>
            <a:r>
              <a:rPr lang="en-ID" b="0" cap="none" dirty="0"/>
              <a:t> </a:t>
            </a:r>
            <a:r>
              <a:rPr lang="en-ID" b="0" cap="none" dirty="0" err="1"/>
              <a:t>Dalam</a:t>
            </a:r>
            <a:r>
              <a:rPr lang="en-ID" b="0" cap="none" dirty="0"/>
              <a:t> </a:t>
            </a:r>
            <a:r>
              <a:rPr lang="en-ID" b="0" cap="none" dirty="0" err="1"/>
              <a:t>Integritas</a:t>
            </a:r>
            <a:r>
              <a:rPr lang="en-ID" b="0" cap="none" dirty="0"/>
              <a:t> </a:t>
            </a:r>
            <a:r>
              <a:rPr lang="en-ID" b="0" cap="none" dirty="0" err="1"/>
              <a:t>Akademik</a:t>
            </a:r>
            <a:r>
              <a:rPr lang="en-ID" b="0" cap="none" dirty="0"/>
              <a:t> </a:t>
            </a:r>
            <a:r>
              <a:rPr lang="en-ID" b="0" cap="none" dirty="0" err="1"/>
              <a:t>Pekerjaan</a:t>
            </a:r>
            <a:r>
              <a:rPr lang="en-ID" b="0" cap="none" dirty="0"/>
              <a:t> </a:t>
            </a:r>
            <a:r>
              <a:rPr lang="en-ID" b="0" cap="none" dirty="0" err="1"/>
              <a:t>Mereka</a:t>
            </a:r>
            <a:r>
              <a:rPr lang="en-ID" b="0" cap="none" dirty="0"/>
              <a:t>. Turnitin Akan </a:t>
            </a:r>
            <a:r>
              <a:rPr lang="en-ID" b="0" cap="none" dirty="0" err="1"/>
              <a:t>Mencocokkan</a:t>
            </a:r>
            <a:r>
              <a:rPr lang="en-ID" b="0" cap="none" dirty="0"/>
              <a:t> </a:t>
            </a:r>
            <a:r>
              <a:rPr lang="en-ID" b="0" cap="none" dirty="0" err="1"/>
              <a:t>Teks</a:t>
            </a:r>
            <a:r>
              <a:rPr lang="en-ID" b="0" cap="none" dirty="0"/>
              <a:t> </a:t>
            </a:r>
            <a:r>
              <a:rPr lang="en-ID" b="0" cap="none" dirty="0" err="1"/>
              <a:t>Dalam</a:t>
            </a:r>
            <a:r>
              <a:rPr lang="en-ID" b="0" cap="none" dirty="0"/>
              <a:t> </a:t>
            </a:r>
            <a:r>
              <a:rPr lang="en-ID" b="0" cap="none" dirty="0" err="1"/>
              <a:t>Tugas</a:t>
            </a:r>
            <a:r>
              <a:rPr lang="en-ID" b="0" cap="none" dirty="0"/>
              <a:t> </a:t>
            </a:r>
            <a:r>
              <a:rPr lang="en-ID" b="0" cap="none" dirty="0" err="1"/>
              <a:t>Dengan</a:t>
            </a:r>
            <a:r>
              <a:rPr lang="en-ID" b="0" cap="none" dirty="0"/>
              <a:t> </a:t>
            </a:r>
            <a:r>
              <a:rPr lang="en-ID" b="0" cap="none" dirty="0" err="1"/>
              <a:t>Membandingkan</a:t>
            </a:r>
            <a:r>
              <a:rPr lang="en-ID" b="0" cap="none" dirty="0"/>
              <a:t> </a:t>
            </a:r>
            <a:r>
              <a:rPr lang="en-ID" b="0" cap="none" dirty="0" err="1"/>
              <a:t>Kiriman</a:t>
            </a:r>
            <a:r>
              <a:rPr lang="en-ID" b="0" cap="none" dirty="0"/>
              <a:t> </a:t>
            </a:r>
            <a:r>
              <a:rPr lang="en-ID" b="0" cap="none" dirty="0" err="1"/>
              <a:t>Esai</a:t>
            </a:r>
            <a:r>
              <a:rPr lang="en-ID" b="0" cap="none" dirty="0"/>
              <a:t>-mu </a:t>
            </a:r>
            <a:r>
              <a:rPr lang="en-ID" b="0" cap="none" dirty="0" err="1"/>
              <a:t>Dengan</a:t>
            </a:r>
            <a:r>
              <a:rPr lang="en-ID" b="0" cap="none" dirty="0"/>
              <a:t> </a:t>
            </a:r>
            <a:r>
              <a:rPr lang="en-ID" b="0" cap="none" dirty="0" err="1"/>
              <a:t>Arsip</a:t>
            </a:r>
            <a:r>
              <a:rPr lang="en-ID" b="0" cap="none" dirty="0"/>
              <a:t> </a:t>
            </a:r>
            <a:r>
              <a:rPr lang="en-ID" b="0" cap="none" dirty="0" err="1"/>
              <a:t>Dokumen</a:t>
            </a:r>
            <a:r>
              <a:rPr lang="en-ID" b="0" cap="none" dirty="0"/>
              <a:t> Internet, Data Internet, Gudang </a:t>
            </a:r>
            <a:r>
              <a:rPr lang="en-ID" b="0" cap="none" dirty="0" err="1"/>
              <a:t>Makalah</a:t>
            </a:r>
            <a:r>
              <a:rPr lang="en-ID" b="0" cap="none" dirty="0"/>
              <a:t> Yang </a:t>
            </a:r>
            <a:r>
              <a:rPr lang="en-ID" b="0" cap="none" dirty="0" err="1"/>
              <a:t>Dikirimkan</a:t>
            </a:r>
            <a:r>
              <a:rPr lang="en-ID" b="0" cap="none" dirty="0"/>
              <a:t> </a:t>
            </a:r>
            <a:r>
              <a:rPr lang="en-ID" b="0" cap="none" dirty="0" err="1"/>
              <a:t>Sebelumnya</a:t>
            </a:r>
            <a:r>
              <a:rPr lang="en-ID" b="0" cap="none" dirty="0"/>
              <a:t>, Dan Gudang </a:t>
            </a:r>
            <a:r>
              <a:rPr lang="en-ID" b="0" cap="none" dirty="0" err="1"/>
              <a:t>Langganan</a:t>
            </a:r>
            <a:r>
              <a:rPr lang="en-ID" b="0" cap="none" dirty="0"/>
              <a:t> </a:t>
            </a:r>
            <a:r>
              <a:rPr lang="en-ID" b="0" cap="none" dirty="0" err="1"/>
              <a:t>Majalah</a:t>
            </a:r>
            <a:r>
              <a:rPr lang="en-ID" b="0" cap="none" dirty="0"/>
              <a:t>, </a:t>
            </a:r>
            <a:r>
              <a:rPr lang="en-ID" b="0" cap="none" dirty="0" err="1"/>
              <a:t>Jurnal</a:t>
            </a:r>
            <a:r>
              <a:rPr lang="en-ID" b="0" cap="none" dirty="0"/>
              <a:t>, Dan </a:t>
            </a:r>
            <a:r>
              <a:rPr lang="en-ID" b="0" cap="none" dirty="0" err="1"/>
              <a:t>Publikasi</a:t>
            </a:r>
            <a:r>
              <a:rPr lang="en-ID" b="0" cap="none" dirty="0"/>
              <a:t>. Turnitin </a:t>
            </a:r>
            <a:r>
              <a:rPr lang="en-ID" b="0" cap="none" dirty="0" err="1"/>
              <a:t>Kemudian</a:t>
            </a:r>
            <a:r>
              <a:rPr lang="en-ID" b="0" cap="none" dirty="0"/>
              <a:t> </a:t>
            </a:r>
            <a:r>
              <a:rPr lang="en-ID" b="0" cap="none" dirty="0" err="1"/>
              <a:t>Membuat</a:t>
            </a:r>
            <a:r>
              <a:rPr lang="en-ID" b="0" cap="none" dirty="0"/>
              <a:t> '</a:t>
            </a:r>
            <a:r>
              <a:rPr lang="en-ID" b="0" cap="none" dirty="0" err="1"/>
              <a:t>Laporan</a:t>
            </a:r>
            <a:r>
              <a:rPr lang="en-ID" b="0" cap="none" dirty="0"/>
              <a:t> </a:t>
            </a:r>
            <a:r>
              <a:rPr lang="en-ID" b="0" cap="none" dirty="0" err="1"/>
              <a:t>Keaslian</a:t>
            </a:r>
            <a:r>
              <a:rPr lang="en-ID" b="0" cap="none" dirty="0"/>
              <a:t>' Yang </a:t>
            </a:r>
            <a:r>
              <a:rPr lang="en-ID" b="0" cap="none" dirty="0" err="1"/>
              <a:t>Dapat</a:t>
            </a:r>
            <a:r>
              <a:rPr lang="en-ID" b="0" cap="none" dirty="0"/>
              <a:t> </a:t>
            </a:r>
            <a:r>
              <a:rPr lang="en-ID" b="0" cap="none" dirty="0" err="1"/>
              <a:t>Dilihat</a:t>
            </a:r>
            <a:r>
              <a:rPr lang="en-ID" b="0" cap="none" dirty="0"/>
              <a:t> Oleh </a:t>
            </a:r>
            <a:r>
              <a:rPr lang="en-ID" b="0" cap="none" dirty="0" err="1"/>
              <a:t>Dosen</a:t>
            </a:r>
            <a:r>
              <a:rPr lang="en-ID" b="0" cap="none" dirty="0"/>
              <a:t> Dan </a:t>
            </a:r>
            <a:r>
              <a:rPr lang="en-ID" b="0" cap="none" dirty="0" err="1"/>
              <a:t>Kamu</a:t>
            </a:r>
            <a:r>
              <a:rPr lang="en-ID" b="0" cap="none" dirty="0"/>
              <a:t>, </a:t>
            </a:r>
            <a:r>
              <a:rPr lang="en-ID" b="0" cap="none" dirty="0" err="1"/>
              <a:t>Mahasiswa</a:t>
            </a:r>
            <a:r>
              <a:rPr lang="en-ID" b="0" cap="none" dirty="0"/>
              <a:t>, Yang </a:t>
            </a:r>
            <a:r>
              <a:rPr lang="en-ID" b="0" cap="none" dirty="0" err="1"/>
              <a:t>Mengidentifikasi</a:t>
            </a:r>
            <a:r>
              <a:rPr lang="en-ID" b="0" cap="none" dirty="0"/>
              <a:t> Di Mana </a:t>
            </a:r>
            <a:r>
              <a:rPr lang="en-ID" b="0" cap="none" dirty="0" err="1"/>
              <a:t>Teks</a:t>
            </a:r>
            <a:r>
              <a:rPr lang="en-ID" b="0" cap="none" dirty="0"/>
              <a:t> </a:t>
            </a:r>
            <a:r>
              <a:rPr lang="en-ID" b="0" cap="none" dirty="0" err="1"/>
              <a:t>Dalam</a:t>
            </a:r>
            <a:r>
              <a:rPr lang="en-ID" b="0" cap="none" dirty="0"/>
              <a:t> </a:t>
            </a:r>
            <a:r>
              <a:rPr lang="en-ID" b="0" cap="none" dirty="0" err="1"/>
              <a:t>Kiriman</a:t>
            </a:r>
            <a:r>
              <a:rPr lang="en-ID" b="0" cap="none" dirty="0"/>
              <a:t> </a:t>
            </a:r>
            <a:r>
              <a:rPr lang="en-ID" b="0" cap="none" dirty="0" err="1"/>
              <a:t>Mahasiswa</a:t>
            </a:r>
            <a:r>
              <a:rPr lang="en-ID" b="0" cap="none" dirty="0"/>
              <a:t> </a:t>
            </a:r>
            <a:r>
              <a:rPr lang="en-ID" b="0" cap="none" dirty="0" err="1"/>
              <a:t>Telah</a:t>
            </a:r>
            <a:r>
              <a:rPr lang="en-ID" b="0" cap="none" dirty="0"/>
              <a:t> </a:t>
            </a:r>
            <a:r>
              <a:rPr lang="en-ID" b="0" cap="none" dirty="0" err="1"/>
              <a:t>Cocok</a:t>
            </a:r>
            <a:r>
              <a:rPr lang="en-ID" b="0" cap="none" dirty="0"/>
              <a:t> </a:t>
            </a:r>
            <a:r>
              <a:rPr lang="en-ID" b="0" cap="none" dirty="0" err="1"/>
              <a:t>Dengan</a:t>
            </a:r>
            <a:r>
              <a:rPr lang="en-ID" b="0" cap="none" dirty="0"/>
              <a:t> </a:t>
            </a:r>
            <a:r>
              <a:rPr lang="en-ID" b="0" cap="none" dirty="0" err="1"/>
              <a:t>Sumber</a:t>
            </a:r>
            <a:r>
              <a:rPr lang="en-ID" b="0" cap="none" dirty="0"/>
              <a:t> Lain. </a:t>
            </a:r>
            <a:endParaRPr lang="en-ID" sz="2400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11DF9-2822-4261-91E5-38BF85B7D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29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F200BC1-8448-4057-9C9B-55167038EF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7031223" y="1229402"/>
            <a:ext cx="4290933" cy="4290933"/>
          </a:xfrm>
        </p:spPr>
      </p:pic>
    </p:spTree>
    <p:extLst>
      <p:ext uri="{BB962C8B-B14F-4D97-AF65-F5344CB8AC3E}">
        <p14:creationId xmlns:p14="http://schemas.microsoft.com/office/powerpoint/2010/main" val="258891320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964BC-35A3-4E70-94B0-3FF95E13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29200" cy="2542545"/>
          </a:xfrm>
        </p:spPr>
        <p:txBody>
          <a:bodyPr/>
          <a:lstStyle/>
          <a:p>
            <a:r>
              <a:rPr lang="en-ID" sz="3200" dirty="0" err="1"/>
              <a:t>Setiap</a:t>
            </a:r>
            <a:r>
              <a:rPr lang="en-ID" sz="3200" dirty="0"/>
              <a:t> </a:t>
            </a:r>
            <a:r>
              <a:rPr lang="en-ID" sz="3200" dirty="0" err="1"/>
              <a:t>perguruan</a:t>
            </a:r>
            <a:r>
              <a:rPr lang="en-ID" sz="3200" dirty="0"/>
              <a:t> </a:t>
            </a:r>
            <a:r>
              <a:rPr lang="en-ID" sz="3200" dirty="0" err="1"/>
              <a:t>tinggi</a:t>
            </a:r>
            <a:r>
              <a:rPr lang="en-ID" sz="3200" dirty="0"/>
              <a:t> </a:t>
            </a:r>
            <a:r>
              <a:rPr lang="en-ID" sz="3200" dirty="0" err="1"/>
              <a:t>menetapkan</a:t>
            </a:r>
            <a:r>
              <a:rPr lang="en-ID" sz="3200" dirty="0"/>
              <a:t> </a:t>
            </a:r>
            <a:r>
              <a:rPr lang="en-ID" sz="3200" dirty="0" err="1"/>
              <a:t>syarat</a:t>
            </a:r>
            <a:r>
              <a:rPr lang="en-ID" sz="3200" dirty="0"/>
              <a:t> </a:t>
            </a:r>
            <a:r>
              <a:rPr lang="en-ID" sz="3200" dirty="0" err="1"/>
              <a:t>kelulusan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mendapatkan</a:t>
            </a:r>
            <a:r>
              <a:rPr lang="en-ID" sz="3200" dirty="0"/>
              <a:t> </a:t>
            </a:r>
            <a:r>
              <a:rPr lang="en-ID" sz="3200" dirty="0" err="1"/>
              <a:t>gelar</a:t>
            </a:r>
            <a:r>
              <a:rPr lang="en-ID" sz="3200" dirty="0"/>
              <a:t> </a:t>
            </a:r>
            <a:r>
              <a:rPr lang="en-ID" sz="3200" dirty="0" err="1"/>
              <a:t>akademik</a:t>
            </a:r>
            <a:r>
              <a:rPr lang="en-ID" sz="3200" dirty="0"/>
              <a:t>, </a:t>
            </a:r>
            <a:r>
              <a:rPr lang="en-ID" sz="3200" dirty="0" err="1"/>
              <a:t>profesi</a:t>
            </a:r>
            <a:r>
              <a:rPr lang="en-ID" sz="3200" dirty="0"/>
              <a:t>,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vokasi</a:t>
            </a:r>
            <a:r>
              <a:rPr lang="en-ID" sz="3200" dirty="0"/>
              <a:t> (</a:t>
            </a:r>
            <a:r>
              <a:rPr lang="en-ID" sz="3200" b="1" dirty="0" err="1"/>
              <a:t>Pasal</a:t>
            </a:r>
            <a:r>
              <a:rPr lang="en-ID" sz="3200" b="1" dirty="0"/>
              <a:t> 25 </a:t>
            </a:r>
            <a:r>
              <a:rPr lang="en-ID" sz="3200" b="1" dirty="0" err="1"/>
              <a:t>ayat</a:t>
            </a:r>
            <a:r>
              <a:rPr lang="en-ID" sz="3200" b="1" dirty="0"/>
              <a:t> [1] UU </a:t>
            </a:r>
            <a:r>
              <a:rPr lang="en-ID" sz="3200" b="1" dirty="0" err="1"/>
              <a:t>Sisdiknas</a:t>
            </a:r>
            <a:r>
              <a:rPr lang="en-ID" sz="3200" dirty="0"/>
              <a:t>). </a:t>
            </a:r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karya</a:t>
            </a:r>
            <a:r>
              <a:rPr lang="en-ID" sz="3200" dirty="0"/>
              <a:t> </a:t>
            </a:r>
            <a:r>
              <a:rPr lang="en-ID" sz="3200" dirty="0" err="1"/>
              <a:t>ilmiah</a:t>
            </a:r>
            <a:r>
              <a:rPr lang="en-ID" sz="3200" dirty="0"/>
              <a:t> yang </a:t>
            </a:r>
            <a:r>
              <a:rPr lang="en-ID" sz="3200" dirty="0" err="1"/>
              <a:t>digunakan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mendapatkan</a:t>
            </a:r>
            <a:r>
              <a:rPr lang="en-ID" sz="3200" dirty="0"/>
              <a:t> </a:t>
            </a:r>
            <a:r>
              <a:rPr lang="en-ID" sz="3200" dirty="0" err="1"/>
              <a:t>gelar</a:t>
            </a:r>
            <a:r>
              <a:rPr lang="en-ID" sz="3200" dirty="0"/>
              <a:t> </a:t>
            </a:r>
            <a:r>
              <a:rPr lang="en-ID" sz="3200" dirty="0" err="1"/>
              <a:t>akademik</a:t>
            </a:r>
            <a:r>
              <a:rPr lang="en-ID" sz="3200" dirty="0"/>
              <a:t>, </a:t>
            </a:r>
            <a:r>
              <a:rPr lang="en-ID" sz="3200" dirty="0" err="1"/>
              <a:t>profesi</a:t>
            </a:r>
            <a:r>
              <a:rPr lang="en-ID" sz="3200" dirty="0"/>
              <a:t>,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vokasi</a:t>
            </a:r>
            <a:r>
              <a:rPr lang="en-ID" sz="3200" dirty="0"/>
              <a:t> </a:t>
            </a:r>
            <a:r>
              <a:rPr lang="en-ID" sz="3200" dirty="0" err="1"/>
              <a:t>terbukti</a:t>
            </a:r>
            <a:r>
              <a:rPr lang="en-ID" sz="3200" dirty="0"/>
              <a:t> </a:t>
            </a:r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jiplakan</a:t>
            </a:r>
            <a:r>
              <a:rPr lang="en-ID" sz="3200" dirty="0"/>
              <a:t>, </a:t>
            </a:r>
            <a:r>
              <a:rPr lang="en-ID" sz="3200" dirty="0" err="1"/>
              <a:t>maka</a:t>
            </a:r>
            <a:r>
              <a:rPr lang="en-ID" sz="3200" dirty="0"/>
              <a:t> </a:t>
            </a:r>
            <a:r>
              <a:rPr lang="en-ID" sz="3200" dirty="0" err="1"/>
              <a:t>gelarnya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dicabut</a:t>
            </a:r>
            <a:r>
              <a:rPr lang="en-ID" sz="3200" dirty="0"/>
              <a:t> (</a:t>
            </a:r>
            <a:r>
              <a:rPr lang="en-ID" sz="3200" b="1" dirty="0" err="1"/>
              <a:t>Pasal</a:t>
            </a:r>
            <a:r>
              <a:rPr lang="en-ID" sz="3200" b="1" dirty="0"/>
              <a:t> 25 </a:t>
            </a:r>
            <a:r>
              <a:rPr lang="en-ID" sz="3200" b="1" dirty="0" err="1"/>
              <a:t>ayat</a:t>
            </a:r>
            <a:r>
              <a:rPr lang="en-ID" sz="3200" b="1" dirty="0"/>
              <a:t> [2] UU </a:t>
            </a:r>
            <a:r>
              <a:rPr lang="en-ID" sz="3200" b="1" dirty="0" err="1"/>
              <a:t>Sisdiknas</a:t>
            </a:r>
            <a:r>
              <a:rPr lang="en-ID" sz="3200" dirty="0"/>
              <a:t>).</a:t>
            </a:r>
          </a:p>
          <a:p>
            <a:endParaRPr lang="en-US" sz="3200" noProof="1"/>
          </a:p>
          <a:p>
            <a:r>
              <a:rPr lang="en-ID" sz="3200" dirty="0" err="1"/>
              <a:t>Lebih</a:t>
            </a:r>
            <a:r>
              <a:rPr lang="en-ID" sz="3200" dirty="0"/>
              <a:t> </a:t>
            </a:r>
            <a:r>
              <a:rPr lang="en-ID" sz="3200" dirty="0" err="1"/>
              <a:t>jauh</a:t>
            </a:r>
            <a:r>
              <a:rPr lang="en-ID" sz="3200" dirty="0"/>
              <a:t> </a:t>
            </a:r>
            <a:r>
              <a:rPr lang="en-ID" sz="3200" dirty="0" err="1"/>
              <a:t>lagi</a:t>
            </a:r>
            <a:r>
              <a:rPr lang="en-ID" sz="3200" dirty="0"/>
              <a:t>,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hanya</a:t>
            </a:r>
            <a:r>
              <a:rPr lang="en-ID" sz="3200" dirty="0"/>
              <a:t> </a:t>
            </a:r>
            <a:r>
              <a:rPr lang="en-ID" sz="3200" dirty="0" err="1"/>
              <a:t>dicabut</a:t>
            </a:r>
            <a:r>
              <a:rPr lang="en-ID" sz="3200" dirty="0"/>
              <a:t> </a:t>
            </a:r>
            <a:r>
              <a:rPr lang="en-ID" sz="3200" dirty="0" err="1"/>
              <a:t>gelarnya</a:t>
            </a:r>
            <a:r>
              <a:rPr lang="en-ID" sz="3200" dirty="0"/>
              <a:t>, </a:t>
            </a:r>
            <a:r>
              <a:rPr lang="en-ID" sz="3200" dirty="0" err="1"/>
              <a:t>lulusan</a:t>
            </a:r>
            <a:r>
              <a:rPr lang="en-ID" sz="3200" dirty="0"/>
              <a:t> yang </a:t>
            </a:r>
            <a:r>
              <a:rPr lang="en-ID" sz="3200" dirty="0" err="1"/>
              <a:t>terbukti</a:t>
            </a:r>
            <a:r>
              <a:rPr lang="en-ID" sz="3200" dirty="0"/>
              <a:t> </a:t>
            </a:r>
            <a:r>
              <a:rPr lang="en-ID" sz="3200" dirty="0" err="1"/>
              <a:t>menjiplak</a:t>
            </a:r>
            <a:r>
              <a:rPr lang="en-ID" sz="3200" dirty="0"/>
              <a:t> </a:t>
            </a:r>
            <a:r>
              <a:rPr lang="en-ID" sz="3200" dirty="0" err="1"/>
              <a:t>karya</a:t>
            </a:r>
            <a:r>
              <a:rPr lang="en-ID" sz="3200" dirty="0"/>
              <a:t> </a:t>
            </a:r>
            <a:r>
              <a:rPr lang="en-ID" sz="3200" dirty="0" err="1"/>
              <a:t>ilmiah</a:t>
            </a:r>
            <a:r>
              <a:rPr lang="en-ID" sz="3200" dirty="0"/>
              <a:t> orang lain juga </a:t>
            </a:r>
            <a:r>
              <a:rPr lang="en-ID" sz="3200" dirty="0" err="1"/>
              <a:t>diancam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pidana</a:t>
            </a:r>
            <a:r>
              <a:rPr lang="en-ID" sz="3200" dirty="0"/>
              <a:t> </a:t>
            </a:r>
            <a:r>
              <a:rPr lang="en-ID" sz="3200" dirty="0" err="1"/>
              <a:t>penjara</a:t>
            </a:r>
            <a:r>
              <a:rPr lang="en-ID" sz="3200" dirty="0"/>
              <a:t> paling lama </a:t>
            </a:r>
            <a:r>
              <a:rPr lang="en-ID" sz="3200" dirty="0" err="1"/>
              <a:t>dua</a:t>
            </a:r>
            <a:r>
              <a:rPr lang="en-ID" sz="3200" dirty="0"/>
              <a:t> </a:t>
            </a:r>
            <a:r>
              <a:rPr lang="en-ID" sz="3200" dirty="0" err="1"/>
              <a:t>tahun</a:t>
            </a:r>
            <a:r>
              <a:rPr lang="en-ID" sz="3200" dirty="0"/>
              <a:t> dan/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pidana</a:t>
            </a:r>
            <a:r>
              <a:rPr lang="en-ID" sz="3200" dirty="0"/>
              <a:t> </a:t>
            </a:r>
            <a:r>
              <a:rPr lang="en-ID" sz="3200" dirty="0" err="1"/>
              <a:t>denda</a:t>
            </a:r>
            <a:r>
              <a:rPr lang="en-ID" sz="3200" dirty="0"/>
              <a:t> paling </a:t>
            </a:r>
            <a:r>
              <a:rPr lang="en-ID" sz="3200" dirty="0" err="1"/>
              <a:t>banyak</a:t>
            </a:r>
            <a:r>
              <a:rPr lang="en-ID" sz="3200" dirty="0"/>
              <a:t> Rp200 </a:t>
            </a:r>
            <a:r>
              <a:rPr lang="en-ID" sz="3200" dirty="0" err="1"/>
              <a:t>juta</a:t>
            </a:r>
            <a:r>
              <a:rPr lang="en-ID" sz="3200" dirty="0"/>
              <a:t> (</a:t>
            </a:r>
            <a:r>
              <a:rPr lang="en-ID" sz="3200" b="1" dirty="0" err="1"/>
              <a:t>Pasal</a:t>
            </a:r>
            <a:r>
              <a:rPr lang="en-ID" sz="3200" b="1" dirty="0"/>
              <a:t> 70 UU </a:t>
            </a:r>
            <a:r>
              <a:rPr lang="en-ID" sz="3200" b="1" dirty="0" err="1"/>
              <a:t>Sisdiknas</a:t>
            </a:r>
            <a:r>
              <a:rPr lang="en-ID" sz="3200" dirty="0"/>
              <a:t>).</a:t>
            </a:r>
            <a:endParaRPr lang="en-US" sz="3200" noProof="1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3821FC-5A1C-47E8-A586-3177C349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ID" dirty="0"/>
              <a:t>Ulasan Lengkap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51189A-387F-4321-8065-73672D6589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62414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D45D-7B8C-47C3-9D24-3CD1CA37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91434"/>
            <a:ext cx="4793714" cy="685932"/>
          </a:xfrm>
        </p:spPr>
        <p:txBody>
          <a:bodyPr/>
          <a:lstStyle/>
          <a:p>
            <a:r>
              <a:rPr lang="en-US" dirty="0" err="1"/>
              <a:t>PlagScan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1D52E-772E-4B19-AE0C-85D789E89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333733"/>
            <a:ext cx="4793714" cy="5405733"/>
          </a:xfrm>
        </p:spPr>
        <p:txBody>
          <a:bodyPr/>
          <a:lstStyle/>
          <a:p>
            <a:r>
              <a:rPr lang="en-ID" b="0" cap="none" dirty="0" err="1"/>
              <a:t>Plagscan</a:t>
            </a:r>
            <a:r>
              <a:rPr lang="en-ID" b="0" cap="none" dirty="0"/>
              <a:t> </a:t>
            </a:r>
            <a:r>
              <a:rPr lang="en-ID" b="0" cap="none" dirty="0" err="1"/>
              <a:t>Terkenal</a:t>
            </a:r>
            <a:r>
              <a:rPr lang="en-ID" b="0" cap="none" dirty="0"/>
              <a:t> </a:t>
            </a:r>
            <a:r>
              <a:rPr lang="en-ID" b="0" cap="non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Dengan</a:t>
            </a:r>
            <a:r>
              <a:rPr lang="en-ID" b="0" cap="non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b="0" cap="none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Deteksi</a:t>
            </a:r>
            <a:r>
              <a:rPr lang="en-ID" b="0" cap="none" dirty="0"/>
              <a:t> </a:t>
            </a:r>
            <a:r>
              <a:rPr lang="en-ID" b="0" cap="none" dirty="0" err="1"/>
              <a:t>Plagiarismenya</a:t>
            </a:r>
            <a:r>
              <a:rPr lang="en-ID" b="0" cap="none" dirty="0"/>
              <a:t> Yang </a:t>
            </a:r>
            <a:r>
              <a:rPr lang="en-ID" b="0" cap="none" dirty="0" err="1"/>
              <a:t>Telah</a:t>
            </a:r>
            <a:r>
              <a:rPr lang="en-ID" b="0" cap="none" dirty="0"/>
              <a:t> </a:t>
            </a:r>
            <a:r>
              <a:rPr lang="en-ID" b="0" cap="none" dirty="0" err="1"/>
              <a:t>Berkinerja</a:t>
            </a:r>
            <a:r>
              <a:rPr lang="en-ID" b="0" cap="none" dirty="0"/>
              <a:t> </a:t>
            </a:r>
            <a:r>
              <a:rPr lang="en-ID" b="0" cap="none" dirty="0" err="1"/>
              <a:t>Baik</a:t>
            </a:r>
            <a:r>
              <a:rPr lang="en-ID" b="0" cap="none" dirty="0"/>
              <a:t> </a:t>
            </a:r>
            <a:r>
              <a:rPr lang="en-ID" b="0" cap="none" dirty="0" err="1"/>
              <a:t>Sejak</a:t>
            </a:r>
            <a:r>
              <a:rPr lang="en-ID" b="0" cap="none" dirty="0"/>
              <a:t> 2009. </a:t>
            </a:r>
            <a:r>
              <a:rPr lang="en-ID" b="0" cap="none" dirty="0" err="1"/>
              <a:t>Plagscan</a:t>
            </a:r>
            <a:r>
              <a:rPr lang="en-ID" b="0" cap="none" dirty="0"/>
              <a:t> Akan </a:t>
            </a:r>
            <a:r>
              <a:rPr lang="en-ID" b="0" cap="none" dirty="0" err="1"/>
              <a:t>Memberi</a:t>
            </a:r>
            <a:r>
              <a:rPr lang="en-ID" b="0" cap="none" dirty="0"/>
              <a:t> </a:t>
            </a:r>
            <a:r>
              <a:rPr lang="en-ID" b="0" cap="none" dirty="0" err="1"/>
              <a:t>Penggunanya</a:t>
            </a:r>
            <a:r>
              <a:rPr lang="en-ID" b="0" cap="none" dirty="0"/>
              <a:t> </a:t>
            </a:r>
            <a:r>
              <a:rPr lang="en-ID" b="0" cap="none" dirty="0" err="1"/>
              <a:t>Opsi</a:t>
            </a:r>
            <a:r>
              <a:rPr lang="en-ID" b="0" cap="none" dirty="0"/>
              <a:t> </a:t>
            </a:r>
            <a:r>
              <a:rPr lang="en-ID" b="0" cap="none" dirty="0" err="1"/>
              <a:t>Untuk</a:t>
            </a:r>
            <a:r>
              <a:rPr lang="en-ID" b="0" cap="none" dirty="0"/>
              <a:t> </a:t>
            </a:r>
            <a:r>
              <a:rPr lang="en-ID" b="0" cap="none" dirty="0" err="1"/>
              <a:t>Menyalin</a:t>
            </a:r>
            <a:r>
              <a:rPr lang="en-ID" b="0" cap="none" dirty="0"/>
              <a:t> Dan </a:t>
            </a:r>
            <a:r>
              <a:rPr lang="en-ID" b="0" cap="none" dirty="0" err="1"/>
              <a:t>Menempelkan</a:t>
            </a:r>
            <a:r>
              <a:rPr lang="en-ID" b="0" cap="none" dirty="0"/>
              <a:t> </a:t>
            </a:r>
            <a:r>
              <a:rPr lang="en-ID" b="0" cap="none" dirty="0" err="1"/>
              <a:t>Teks</a:t>
            </a:r>
            <a:r>
              <a:rPr lang="en-ID" b="0" cap="none" dirty="0"/>
              <a:t> </a:t>
            </a:r>
            <a:r>
              <a:rPr lang="en-ID" b="0" cap="none" dirty="0" err="1"/>
              <a:t>Atau</a:t>
            </a:r>
            <a:r>
              <a:rPr lang="en-ID" b="0" cap="none" dirty="0"/>
              <a:t> </a:t>
            </a:r>
            <a:r>
              <a:rPr lang="en-ID" b="0" cap="none" dirty="0" err="1"/>
              <a:t>Mengunggah</a:t>
            </a:r>
            <a:r>
              <a:rPr lang="en-ID" b="0" cap="none" dirty="0"/>
              <a:t> File </a:t>
            </a:r>
            <a:r>
              <a:rPr lang="en-ID" b="0" cap="none" dirty="0" err="1"/>
              <a:t>Secara</a:t>
            </a:r>
            <a:r>
              <a:rPr lang="en-ID" b="0" cap="none" dirty="0"/>
              <a:t> </a:t>
            </a:r>
            <a:r>
              <a:rPr lang="en-ID" b="0" cap="none" dirty="0" err="1"/>
              <a:t>Langsung</a:t>
            </a:r>
            <a:r>
              <a:rPr lang="en-ID" b="0" cap="none" dirty="0"/>
              <a:t> </a:t>
            </a:r>
            <a:r>
              <a:rPr lang="en-ID" b="0" cap="none" dirty="0" err="1"/>
              <a:t>Untuk</a:t>
            </a:r>
            <a:r>
              <a:rPr lang="en-ID" b="0" cap="none" dirty="0"/>
              <a:t> </a:t>
            </a:r>
            <a:r>
              <a:rPr lang="en-ID" b="0" cap="none" dirty="0" err="1"/>
              <a:t>Memulai</a:t>
            </a:r>
            <a:r>
              <a:rPr lang="en-ID" b="0" cap="none" dirty="0"/>
              <a:t> </a:t>
            </a:r>
            <a:r>
              <a:rPr lang="en-ID" b="0" cap="none" dirty="0" err="1"/>
              <a:t>Deteksi</a:t>
            </a:r>
            <a:r>
              <a:rPr lang="en-ID" b="0" cap="none" dirty="0"/>
              <a:t> </a:t>
            </a:r>
            <a:r>
              <a:rPr lang="en-ID" b="0" cap="none" dirty="0" err="1"/>
              <a:t>Plagiarisme</a:t>
            </a:r>
            <a:r>
              <a:rPr lang="en-ID" b="0" cap="none" dirty="0"/>
              <a:t>. </a:t>
            </a:r>
            <a:r>
              <a:rPr lang="en-ID" b="0" cap="none" dirty="0" err="1"/>
              <a:t>Memanfaatkan</a:t>
            </a:r>
            <a:r>
              <a:rPr lang="en-ID" b="0" cap="none" dirty="0"/>
              <a:t> Boss-</a:t>
            </a:r>
            <a:r>
              <a:rPr lang="en-ID" b="0" cap="none" dirty="0" err="1"/>
              <a:t>api</a:t>
            </a:r>
            <a:r>
              <a:rPr lang="en-ID" b="0" cap="none" dirty="0"/>
              <a:t> Yahoo </a:t>
            </a:r>
            <a:r>
              <a:rPr lang="en-ID" b="0" cap="none" dirty="0" err="1"/>
              <a:t>Untuk</a:t>
            </a:r>
            <a:r>
              <a:rPr lang="en-ID" b="0" cap="none" dirty="0"/>
              <a:t> </a:t>
            </a:r>
            <a:r>
              <a:rPr lang="en-ID" b="0" cap="none" dirty="0" err="1"/>
              <a:t>Memindai</a:t>
            </a:r>
            <a:r>
              <a:rPr lang="en-ID" b="0" cap="none" dirty="0"/>
              <a:t> </a:t>
            </a:r>
            <a:r>
              <a:rPr lang="en-ID" b="0" cap="none" dirty="0" err="1"/>
              <a:t>Plagiarisme</a:t>
            </a:r>
            <a:r>
              <a:rPr lang="en-ID" b="0" cap="none" dirty="0"/>
              <a:t>, </a:t>
            </a:r>
            <a:r>
              <a:rPr lang="en-ID" b="0" cap="none" dirty="0" err="1"/>
              <a:t>Setiap</a:t>
            </a:r>
            <a:r>
              <a:rPr lang="en-ID" b="0" cap="none" dirty="0"/>
              <a:t> </a:t>
            </a:r>
            <a:r>
              <a:rPr lang="en-ID" b="0" cap="none" dirty="0" err="1"/>
              <a:t>Pemindaian</a:t>
            </a:r>
            <a:r>
              <a:rPr lang="en-ID" b="0" cap="none" dirty="0"/>
              <a:t> </a:t>
            </a:r>
            <a:r>
              <a:rPr lang="en-ID" b="0" cap="none" dirty="0" err="1"/>
              <a:t>Seakurat</a:t>
            </a:r>
            <a:r>
              <a:rPr lang="en-ID" b="0" cap="none" dirty="0"/>
              <a:t> Yang </a:t>
            </a:r>
            <a:r>
              <a:rPr lang="en-ID" b="0" cap="none" dirty="0" err="1"/>
              <a:t>Diinginkan</a:t>
            </a:r>
            <a:r>
              <a:rPr lang="en-ID" b="0" cap="none" dirty="0"/>
              <a:t>. Ada </a:t>
            </a:r>
            <a:r>
              <a:rPr lang="en-ID" b="0" cap="none" dirty="0" err="1"/>
              <a:t>Berbagai</a:t>
            </a:r>
            <a:r>
              <a:rPr lang="en-ID" b="0" cap="none" dirty="0"/>
              <a:t> </a:t>
            </a:r>
            <a:r>
              <a:rPr lang="en-ID" b="0" cap="none" dirty="0" err="1"/>
              <a:t>Opsi</a:t>
            </a:r>
            <a:r>
              <a:rPr lang="en-ID" b="0" cap="none" dirty="0"/>
              <a:t> </a:t>
            </a:r>
            <a:r>
              <a:rPr lang="en-ID" b="0" cap="none" dirty="0" err="1"/>
              <a:t>Paket</a:t>
            </a:r>
            <a:r>
              <a:rPr lang="en-ID" b="0" cap="none" dirty="0"/>
              <a:t> Yang </a:t>
            </a:r>
            <a:r>
              <a:rPr lang="en-ID" b="0" cap="none" dirty="0" err="1"/>
              <a:t>Dapat</a:t>
            </a:r>
            <a:r>
              <a:rPr lang="en-ID" b="0" cap="none" dirty="0"/>
              <a:t> </a:t>
            </a:r>
            <a:r>
              <a:rPr lang="en-ID" b="0" cap="none" dirty="0" err="1"/>
              <a:t>Dipilih</a:t>
            </a:r>
            <a:r>
              <a:rPr lang="en-ID" b="0" cap="none" dirty="0"/>
              <a:t> </a:t>
            </a:r>
            <a:r>
              <a:rPr lang="en-ID" b="0" cap="none" dirty="0" err="1"/>
              <a:t>Untuk</a:t>
            </a:r>
            <a:r>
              <a:rPr lang="en-ID" b="0" cap="none" dirty="0"/>
              <a:t> </a:t>
            </a:r>
            <a:r>
              <a:rPr lang="en-ID" b="0" cap="none" dirty="0" err="1"/>
              <a:t>Mulai</a:t>
            </a:r>
            <a:r>
              <a:rPr lang="en-ID" b="0" cap="none" dirty="0"/>
              <a:t> </a:t>
            </a:r>
            <a:r>
              <a:rPr lang="en-ID" b="0" cap="none" dirty="0" err="1"/>
              <a:t>Memindai</a:t>
            </a:r>
            <a:r>
              <a:rPr lang="en-ID" b="0" cap="none" dirty="0"/>
              <a:t>, </a:t>
            </a:r>
            <a:r>
              <a:rPr lang="en-ID" b="0" cap="none" dirty="0" err="1"/>
              <a:t>Tergantung</a:t>
            </a:r>
            <a:r>
              <a:rPr lang="en-ID" b="0" cap="none" dirty="0"/>
              <a:t> Pada </a:t>
            </a:r>
            <a:r>
              <a:rPr lang="en-ID" b="0" cap="none" dirty="0" err="1"/>
              <a:t>Kebutuhan</a:t>
            </a:r>
            <a:r>
              <a:rPr lang="en-ID" b="0" cap="none" dirty="0"/>
              <a:t>.</a:t>
            </a:r>
            <a:endParaRPr lang="en-ID" sz="2400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11DF9-2822-4261-91E5-38BF85B7D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30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F200BC1-8448-4057-9C9B-55167038EF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7031223" y="1229402"/>
            <a:ext cx="4290933" cy="4290933"/>
          </a:xfrm>
        </p:spPr>
      </p:pic>
    </p:spTree>
    <p:extLst>
      <p:ext uri="{BB962C8B-B14F-4D97-AF65-F5344CB8AC3E}">
        <p14:creationId xmlns:p14="http://schemas.microsoft.com/office/powerpoint/2010/main" val="3241942409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7096987" y="2478161"/>
            <a:ext cx="4049681" cy="105505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noProof="1"/>
              <a:t>Haeruddin DML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/>
        <p:txBody>
          <a:bodyPr/>
          <a:lstStyle/>
          <a:p>
            <a:r>
              <a:rPr lang="en-US" dirty="0"/>
              <a:t>+62 813-4197-7609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r>
              <a:rPr lang="en-US" dirty="0"/>
              <a:t>haeruddindml@gmail.com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/>
          <a:p>
            <a:r>
              <a:rPr lang="en-US" dirty="0"/>
              <a:t>www.haeruddin.online</a:t>
            </a:r>
          </a:p>
        </p:txBody>
      </p:sp>
      <p:pic>
        <p:nvPicPr>
          <p:cNvPr id="12" name="Graphic 11" descr="User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11301465" y="3884812"/>
            <a:ext cx="218900" cy="218900"/>
          </a:xfrm>
          <a:prstGeom prst="rect">
            <a:avLst/>
          </a:prstGeom>
        </p:spPr>
      </p:pic>
      <p:pic>
        <p:nvPicPr>
          <p:cNvPr id="14" name="Graphic 13" descr="Smart Phone" title="Icon - Presenter Phone Number">
            <a:extLst>
              <a:ext uri="{FF2B5EF4-FFF2-40B4-BE49-F238E27FC236}">
                <a16:creationId xmlns:a16="http://schemas.microsoft.com/office/drawing/2014/main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11301465" y="4293572"/>
            <a:ext cx="218900" cy="218900"/>
          </a:xfrm>
          <a:prstGeom prst="rect">
            <a:avLst/>
          </a:prstGeom>
        </p:spPr>
      </p:pic>
      <p:pic>
        <p:nvPicPr>
          <p:cNvPr id="13" name="Graphic 12" descr="Envelope" title="Icon Presenter Email">
            <a:extLst>
              <a:ext uri="{FF2B5EF4-FFF2-40B4-BE49-F238E27FC236}">
                <a16:creationId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11301465" y="4661290"/>
            <a:ext cx="218900" cy="218900"/>
          </a:xfrm>
          <a:prstGeom prst="rect">
            <a:avLst/>
          </a:prstGeom>
        </p:spPr>
      </p:pic>
      <p:pic>
        <p:nvPicPr>
          <p:cNvPr id="15" name="Graphic 14" descr="Link">
            <a:extLst>
              <a:ext uri="{FF2B5EF4-FFF2-40B4-BE49-F238E27FC236}">
                <a16:creationId xmlns:a16="http://schemas.microsoft.com/office/drawing/2014/main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gray">
          <a:xfrm>
            <a:off x="11284606" y="5029008"/>
            <a:ext cx="244786" cy="244786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AA1F13-D359-4E10-B9BD-932120D45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>
                <a:hlinkClick r:id="rId2"/>
              </a:rPr>
              <a:t>8 </a:t>
            </a:r>
            <a:r>
              <a:rPr lang="en-ID" dirty="0" err="1">
                <a:hlinkClick r:id="rId2"/>
              </a:rPr>
              <a:t>Kasus</a:t>
            </a:r>
            <a:r>
              <a:rPr lang="en-ID" dirty="0">
                <a:hlinkClick r:id="rId2"/>
              </a:rPr>
              <a:t> </a:t>
            </a:r>
            <a:r>
              <a:rPr lang="en-ID" dirty="0" err="1">
                <a:hlinkClick r:id="rId2"/>
              </a:rPr>
              <a:t>Plagiat</a:t>
            </a:r>
            <a:r>
              <a:rPr lang="en-ID" dirty="0">
                <a:hlinkClick r:id="rId2"/>
              </a:rPr>
              <a:t> yang </a:t>
            </a:r>
            <a:r>
              <a:rPr lang="en-ID" dirty="0" err="1">
                <a:hlinkClick r:id="rId2"/>
              </a:rPr>
              <a:t>Menghebohkan</a:t>
            </a:r>
            <a:r>
              <a:rPr lang="en-ID" dirty="0">
                <a:hlinkClick r:id="rId2"/>
              </a:rPr>
              <a:t> Indonesia - </a:t>
            </a:r>
            <a:r>
              <a:rPr lang="en-ID" dirty="0" err="1">
                <a:hlinkClick r:id="rId2"/>
              </a:rPr>
              <a:t>Nasional</a:t>
            </a:r>
            <a:r>
              <a:rPr lang="en-ID" dirty="0">
                <a:hlinkClick r:id="rId2"/>
              </a:rPr>
              <a:t> Tempo.co</a:t>
            </a:r>
            <a:endParaRPr lang="en-ID" dirty="0"/>
          </a:p>
          <a:p>
            <a:r>
              <a:rPr lang="en-ID" dirty="0" err="1"/>
              <a:t>Bahany</a:t>
            </a:r>
            <a:r>
              <a:rPr lang="en-ID" dirty="0"/>
              <a:t> </a:t>
            </a:r>
            <a:r>
              <a:rPr lang="en-ID" dirty="0" err="1"/>
              <a:t>Tayang</a:t>
            </a:r>
            <a:r>
              <a:rPr lang="en-ID" dirty="0"/>
              <a:t> </a:t>
            </a:r>
            <a:r>
              <a:rPr lang="en-ID" dirty="0" err="1"/>
              <a:t>Etika</a:t>
            </a:r>
            <a:r>
              <a:rPr lang="en-ID" dirty="0"/>
              <a:t> </a:t>
            </a:r>
            <a:r>
              <a:rPr lang="en-ID" dirty="0" err="1"/>
              <a:t>Penulisan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dirty="0" err="1"/>
              <a:t>Ilmiah</a:t>
            </a:r>
            <a:r>
              <a:rPr lang="en-ID" dirty="0"/>
              <a:t> dan </a:t>
            </a:r>
            <a:r>
              <a:rPr lang="en-ID" dirty="0" err="1"/>
              <a:t>Plagiarisme</a:t>
            </a:r>
            <a:r>
              <a:rPr lang="en-ID" dirty="0"/>
              <a:t>, M. Salman A.N. (ITB)</a:t>
            </a:r>
          </a:p>
          <a:p>
            <a:r>
              <a:rPr lang="en-ID" i="1" dirty="0"/>
              <a:t>White Paper The Ethics of </a:t>
            </a:r>
            <a:r>
              <a:rPr lang="en-ID" i="1" dirty="0" err="1"/>
              <a:t>Sel</a:t>
            </a:r>
            <a:r>
              <a:rPr lang="en-ID" i="1" dirty="0"/>
              <a:t>-Plagiarism</a:t>
            </a:r>
            <a:r>
              <a:rPr lang="en-ID" dirty="0"/>
              <a:t>, </a:t>
            </a:r>
            <a:r>
              <a:rPr lang="en-ID" dirty="0" err="1"/>
              <a:t>iThenticate</a:t>
            </a:r>
            <a:r>
              <a:rPr lang="en-ID" dirty="0"/>
              <a:t> </a:t>
            </a:r>
            <a:r>
              <a:rPr lang="en-ID" dirty="0">
                <a:hlinkClick r:id="rId3"/>
              </a:rPr>
              <a:t>http://www.kopertis12.or.id/wp-content/uploads/2012/07/self-plagiarism.pdf</a:t>
            </a:r>
            <a:endParaRPr lang="en-ID" dirty="0"/>
          </a:p>
          <a:p>
            <a:r>
              <a:rPr lang="en-ID" dirty="0" err="1"/>
              <a:t>Memahami</a:t>
            </a:r>
            <a:r>
              <a:rPr lang="en-ID" dirty="0"/>
              <a:t> </a:t>
            </a:r>
            <a:r>
              <a:rPr lang="en-ID" dirty="0" err="1"/>
              <a:t>Plagiarisme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, </a:t>
            </a:r>
            <a:r>
              <a:rPr lang="en-ID" dirty="0" err="1"/>
              <a:t>Hendrawan</a:t>
            </a:r>
            <a:r>
              <a:rPr lang="en-ID" dirty="0"/>
              <a:t> </a:t>
            </a:r>
            <a:r>
              <a:rPr lang="en-ID" dirty="0" err="1"/>
              <a:t>Soetanto</a:t>
            </a:r>
            <a:r>
              <a:rPr lang="en-ID" dirty="0"/>
              <a:t> &lt;http://ppikid.ub.ac.id/wp-content/uploads/2014/10/Plagiarisme-Akademik-2014.pdf&gt;</a:t>
            </a:r>
          </a:p>
          <a:p>
            <a:r>
              <a:rPr lang="en-ID" dirty="0">
                <a:hlinkClick r:id="rId4"/>
              </a:rPr>
              <a:t>Mau </a:t>
            </a:r>
            <a:r>
              <a:rPr lang="en-ID" dirty="0" err="1">
                <a:hlinkClick r:id="rId4"/>
              </a:rPr>
              <a:t>Cek</a:t>
            </a:r>
            <a:r>
              <a:rPr lang="en-ID" dirty="0">
                <a:hlinkClick r:id="rId4"/>
              </a:rPr>
              <a:t> </a:t>
            </a:r>
            <a:r>
              <a:rPr lang="en-ID" dirty="0" err="1">
                <a:hlinkClick r:id="rId4"/>
              </a:rPr>
              <a:t>Plagiarisme</a:t>
            </a:r>
            <a:r>
              <a:rPr lang="en-ID" dirty="0">
                <a:hlinkClick r:id="rId4"/>
              </a:rPr>
              <a:t> </a:t>
            </a:r>
            <a:r>
              <a:rPr lang="en-ID" dirty="0" err="1">
                <a:hlinkClick r:id="rId4"/>
              </a:rPr>
              <a:t>Pakai</a:t>
            </a:r>
            <a:r>
              <a:rPr lang="en-ID" dirty="0">
                <a:hlinkClick r:id="rId4"/>
              </a:rPr>
              <a:t> 4 </a:t>
            </a:r>
            <a:r>
              <a:rPr lang="en-ID" dirty="0" err="1">
                <a:hlinkClick r:id="rId4"/>
              </a:rPr>
              <a:t>Aplikasi</a:t>
            </a:r>
            <a:r>
              <a:rPr lang="en-ID" dirty="0">
                <a:hlinkClick r:id="rId4"/>
              </a:rPr>
              <a:t> </a:t>
            </a:r>
            <a:r>
              <a:rPr lang="en-ID" dirty="0" err="1">
                <a:hlinkClick r:id="rId4"/>
              </a:rPr>
              <a:t>Ini</a:t>
            </a:r>
            <a:r>
              <a:rPr lang="en-ID" dirty="0">
                <a:hlinkClick r:id="rId4"/>
              </a:rPr>
              <a:t> - kuliahdimana.id</a:t>
            </a:r>
            <a:endParaRPr lang="en-ID" dirty="0"/>
          </a:p>
          <a:p>
            <a:r>
              <a:rPr lang="en-ID" dirty="0">
                <a:hlinkClick r:id="rId5"/>
              </a:rPr>
              <a:t>http://bahasa.kemdiknas.go.id/kbbi/index.php</a:t>
            </a:r>
            <a:r>
              <a:rPr lang="en-ID" dirty="0"/>
              <a:t>, </a:t>
            </a:r>
            <a:r>
              <a:rPr lang="en-ID" dirty="0" err="1"/>
              <a:t>diakses</a:t>
            </a:r>
            <a:r>
              <a:rPr lang="en-ID" dirty="0"/>
              <a:t> pada 2 April 2014 </a:t>
            </a:r>
            <a:r>
              <a:rPr lang="en-ID" dirty="0" err="1"/>
              <a:t>pukul</a:t>
            </a:r>
            <a:r>
              <a:rPr lang="en-ID" dirty="0"/>
              <a:t> 17.03 WIB.</a:t>
            </a:r>
          </a:p>
          <a:p>
            <a:r>
              <a:rPr lang="en-ID" dirty="0" err="1">
                <a:hlinkClick r:id="rId6"/>
              </a:rPr>
              <a:t>Penerapan</a:t>
            </a:r>
            <a:r>
              <a:rPr lang="en-ID" dirty="0">
                <a:hlinkClick r:id="rId6"/>
              </a:rPr>
              <a:t> </a:t>
            </a:r>
            <a:r>
              <a:rPr lang="en-ID" dirty="0" err="1">
                <a:hlinkClick r:id="rId6"/>
              </a:rPr>
              <a:t>Hukum</a:t>
            </a:r>
            <a:r>
              <a:rPr lang="en-ID" dirty="0">
                <a:hlinkClick r:id="rId6"/>
              </a:rPr>
              <a:t> </a:t>
            </a:r>
            <a:r>
              <a:rPr lang="en-ID" dirty="0" err="1">
                <a:hlinkClick r:id="rId6"/>
              </a:rPr>
              <a:t>Dalam</a:t>
            </a:r>
            <a:r>
              <a:rPr lang="en-ID" dirty="0">
                <a:hlinkClick r:id="rId6"/>
              </a:rPr>
              <a:t> </a:t>
            </a:r>
            <a:r>
              <a:rPr lang="en-ID" dirty="0" err="1">
                <a:hlinkClick r:id="rId6"/>
              </a:rPr>
              <a:t>Plagiarisme</a:t>
            </a:r>
            <a:r>
              <a:rPr lang="en-ID" dirty="0">
                <a:hlinkClick r:id="rId6"/>
              </a:rPr>
              <a:t> </a:t>
            </a:r>
            <a:r>
              <a:rPr lang="en-ID" dirty="0" err="1">
                <a:hlinkClick r:id="rId6"/>
              </a:rPr>
              <a:t>Musik</a:t>
            </a:r>
            <a:r>
              <a:rPr lang="en-ID" dirty="0">
                <a:hlinkClick r:id="rId6"/>
              </a:rPr>
              <a:t> - </a:t>
            </a:r>
            <a:r>
              <a:rPr lang="en-ID" dirty="0" err="1">
                <a:hlinkClick r:id="rId6"/>
              </a:rPr>
              <a:t>Klinik</a:t>
            </a:r>
            <a:r>
              <a:rPr lang="en-ID" dirty="0">
                <a:hlinkClick r:id="rId6"/>
              </a:rPr>
              <a:t> </a:t>
            </a:r>
            <a:r>
              <a:rPr lang="en-ID" dirty="0" err="1">
                <a:hlinkClick r:id="rId6"/>
              </a:rPr>
              <a:t>Hukumonline</a:t>
            </a:r>
            <a:endParaRPr lang="en-ID" dirty="0"/>
          </a:p>
          <a:p>
            <a:r>
              <a:rPr lang="en-ID" dirty="0">
                <a:hlinkClick r:id="rId7"/>
              </a:rPr>
              <a:t>5 Tips </a:t>
            </a:r>
            <a:r>
              <a:rPr lang="en-ID" dirty="0" err="1">
                <a:hlinkClick r:id="rId7"/>
              </a:rPr>
              <a:t>Menghindari</a:t>
            </a:r>
            <a:r>
              <a:rPr lang="en-ID" dirty="0">
                <a:hlinkClick r:id="rId7"/>
              </a:rPr>
              <a:t> </a:t>
            </a:r>
            <a:r>
              <a:rPr lang="en-ID" dirty="0" err="1">
                <a:hlinkClick r:id="rId7"/>
              </a:rPr>
              <a:t>Plagiarisme</a:t>
            </a:r>
            <a:r>
              <a:rPr lang="en-ID" dirty="0">
                <a:hlinkClick r:id="rId7"/>
              </a:rPr>
              <a:t> </a:t>
            </a:r>
            <a:r>
              <a:rPr lang="en-ID" dirty="0" err="1">
                <a:hlinkClick r:id="rId7"/>
              </a:rPr>
              <a:t>dalam</a:t>
            </a:r>
            <a:r>
              <a:rPr lang="en-ID" dirty="0">
                <a:hlinkClick r:id="rId7"/>
              </a:rPr>
              <a:t> </a:t>
            </a:r>
            <a:r>
              <a:rPr lang="en-ID" dirty="0" err="1">
                <a:hlinkClick r:id="rId7"/>
              </a:rPr>
              <a:t>Menulis</a:t>
            </a:r>
            <a:r>
              <a:rPr lang="en-ID" dirty="0">
                <a:hlinkClick r:id="rId7"/>
              </a:rPr>
              <a:t> - Blog </a:t>
            </a:r>
            <a:r>
              <a:rPr lang="en-ID" dirty="0" err="1">
                <a:hlinkClick r:id="rId7"/>
              </a:rPr>
              <a:t>Gamatechno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E1EC1E-9D73-48D6-9E45-0B3A3154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93F86-65FF-4492-9EDF-9A3F0E32B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32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750751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8D4D5-1BE5-4CE2-872A-697350632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3600" dirty="0" err="1"/>
              <a:t>Bahkan</a:t>
            </a:r>
            <a:r>
              <a:rPr lang="en-ID" sz="3600" dirty="0"/>
              <a:t> </a:t>
            </a:r>
            <a:r>
              <a:rPr lang="en-ID" sz="3600" dirty="0" err="1"/>
              <a:t>mengenai</a:t>
            </a:r>
            <a:r>
              <a:rPr lang="en-ID" sz="3600" dirty="0"/>
              <a:t> </a:t>
            </a:r>
            <a:r>
              <a:rPr lang="en-ID" sz="3600" dirty="0" err="1"/>
              <a:t>penjiplakan</a:t>
            </a:r>
            <a:r>
              <a:rPr lang="en-ID" sz="3600" dirty="0"/>
              <a:t> </a:t>
            </a:r>
            <a:r>
              <a:rPr lang="en-ID" sz="3600" dirty="0" err="1"/>
              <a:t>karya</a:t>
            </a:r>
            <a:r>
              <a:rPr lang="en-ID" sz="3600" dirty="0"/>
              <a:t> </a:t>
            </a:r>
            <a:r>
              <a:rPr lang="en-ID" sz="3600" dirty="0" err="1"/>
              <a:t>ilmiah</a:t>
            </a:r>
            <a:r>
              <a:rPr lang="en-ID" sz="3600" dirty="0"/>
              <a:t> </a:t>
            </a:r>
            <a:r>
              <a:rPr lang="en-ID" sz="3600" dirty="0" err="1"/>
              <a:t>ini</a:t>
            </a:r>
            <a:r>
              <a:rPr lang="en-ID" sz="3600" dirty="0"/>
              <a:t>, Menteri Pendidikan </a:t>
            </a:r>
            <a:r>
              <a:rPr lang="en-ID" sz="3600" dirty="0" err="1"/>
              <a:t>sudah</a:t>
            </a:r>
            <a:r>
              <a:rPr lang="en-ID" sz="3600" dirty="0"/>
              <a:t> </a:t>
            </a:r>
            <a:r>
              <a:rPr lang="en-ID" sz="3600" dirty="0" err="1"/>
              <a:t>menerbitkan</a:t>
            </a:r>
            <a:r>
              <a:rPr lang="en-ID" sz="3600" dirty="0"/>
              <a:t> </a:t>
            </a:r>
            <a:r>
              <a:rPr lang="en-ID" sz="3600" b="1" dirty="0" err="1"/>
              <a:t>Permendiknas</a:t>
            </a:r>
            <a:r>
              <a:rPr lang="en-ID" sz="3600" b="1" dirty="0"/>
              <a:t> No. 17 </a:t>
            </a:r>
            <a:r>
              <a:rPr lang="en-ID" sz="3600" b="1" dirty="0" err="1"/>
              <a:t>Tahun</a:t>
            </a:r>
            <a:r>
              <a:rPr lang="en-ID" sz="3600" b="1" dirty="0"/>
              <a:t> 2010 </a:t>
            </a:r>
            <a:r>
              <a:rPr lang="en-ID" sz="3600" b="1" dirty="0" err="1"/>
              <a:t>tentang</a:t>
            </a:r>
            <a:r>
              <a:rPr lang="en-ID" sz="3600" b="1" dirty="0"/>
              <a:t> </a:t>
            </a:r>
            <a:r>
              <a:rPr lang="en-ID" sz="3600" b="1" dirty="0" err="1"/>
              <a:t>Pencegahan</a:t>
            </a:r>
            <a:r>
              <a:rPr lang="en-ID" sz="3600" b="1" dirty="0"/>
              <a:t> dan </a:t>
            </a:r>
            <a:r>
              <a:rPr lang="en-ID" sz="3600" b="1" dirty="0" err="1"/>
              <a:t>Penanggulangan</a:t>
            </a:r>
            <a:r>
              <a:rPr lang="en-ID" sz="3600" b="1" dirty="0"/>
              <a:t> </a:t>
            </a:r>
            <a:r>
              <a:rPr lang="en-ID" sz="3600" b="1" dirty="0" err="1"/>
              <a:t>Plagiat</a:t>
            </a:r>
            <a:r>
              <a:rPr lang="en-ID" sz="3600" b="1" dirty="0"/>
              <a:t> di </a:t>
            </a:r>
            <a:r>
              <a:rPr lang="en-ID" sz="3600" b="1" dirty="0" err="1"/>
              <a:t>Perguruan</a:t>
            </a:r>
            <a:r>
              <a:rPr lang="en-ID" sz="3600" b="1" dirty="0"/>
              <a:t> Tinggi</a:t>
            </a:r>
            <a:r>
              <a:rPr lang="en-ID" sz="3600" dirty="0"/>
              <a:t> (“</a:t>
            </a:r>
            <a:r>
              <a:rPr lang="en-ID" sz="3600" dirty="0" err="1"/>
              <a:t>Permendiknas</a:t>
            </a:r>
            <a:r>
              <a:rPr lang="en-ID" sz="3600" dirty="0"/>
              <a:t> 17/2010”).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8527FD-DC3A-40C4-86E1-94A9996A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FE640-20FE-4E85-A79B-647843992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132774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1553B4-E1D8-4ACF-881B-2B66B1148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679B5E6-3976-441E-AA77-79C8F41FD3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1687" y="1584325"/>
            <a:ext cx="5508625" cy="3922141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FD0287-DC3C-47A2-BDF6-2E5F303187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D" sz="2400" dirty="0" err="1"/>
              <a:t>Pengertian</a:t>
            </a:r>
            <a:r>
              <a:rPr lang="en-ID" sz="2400" dirty="0"/>
              <a:t> </a:t>
            </a:r>
            <a:r>
              <a:rPr lang="en-ID" sz="2400" dirty="0" err="1"/>
              <a:t>plagiat</a:t>
            </a:r>
            <a:r>
              <a:rPr lang="en-ID" sz="2400" dirty="0"/>
              <a:t> </a:t>
            </a:r>
            <a:r>
              <a:rPr lang="en-ID" sz="2400" dirty="0" err="1"/>
              <a:t>menurut</a:t>
            </a:r>
            <a:r>
              <a:rPr lang="en-ID" sz="2400" dirty="0"/>
              <a:t> </a:t>
            </a:r>
            <a:r>
              <a:rPr lang="en-ID" sz="2400" b="1" dirty="0" err="1"/>
              <a:t>Pasal</a:t>
            </a:r>
            <a:r>
              <a:rPr lang="en-ID" sz="2400" b="1" dirty="0"/>
              <a:t> 1 </a:t>
            </a:r>
            <a:r>
              <a:rPr lang="en-ID" sz="2400" b="1" dirty="0" err="1"/>
              <a:t>angka</a:t>
            </a:r>
            <a:r>
              <a:rPr lang="en-ID" sz="2400" b="1" dirty="0"/>
              <a:t> 1 </a:t>
            </a:r>
            <a:r>
              <a:rPr lang="en-ID" sz="2400" b="1" dirty="0" err="1"/>
              <a:t>Permendiknas</a:t>
            </a:r>
            <a:r>
              <a:rPr lang="en-ID" sz="2400" b="1" dirty="0"/>
              <a:t> 17/2010</a:t>
            </a:r>
            <a:r>
              <a:rPr lang="en-ID" sz="2400" dirty="0"/>
              <a:t> </a:t>
            </a:r>
            <a:r>
              <a:rPr lang="en-ID" sz="2400" dirty="0" err="1"/>
              <a:t>adalah</a:t>
            </a:r>
            <a:r>
              <a:rPr lang="en-ID" sz="2400" dirty="0"/>
              <a:t> </a:t>
            </a:r>
            <a:r>
              <a:rPr lang="en-ID" sz="2400" dirty="0" err="1"/>
              <a:t>perbuatan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sengaja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sengaja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memperoleh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mencoba</a:t>
            </a:r>
            <a:r>
              <a:rPr lang="en-ID" sz="2400" dirty="0"/>
              <a:t> </a:t>
            </a:r>
            <a:r>
              <a:rPr lang="en-ID" sz="2400" dirty="0" err="1"/>
              <a:t>memperoleh</a:t>
            </a:r>
            <a:r>
              <a:rPr lang="en-ID" sz="2400" dirty="0"/>
              <a:t> </a:t>
            </a:r>
            <a:r>
              <a:rPr lang="en-ID" sz="2400" dirty="0" err="1"/>
              <a:t>kredit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nilai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karya</a:t>
            </a:r>
            <a:r>
              <a:rPr lang="en-ID" sz="2400" dirty="0"/>
              <a:t> </a:t>
            </a:r>
            <a:r>
              <a:rPr lang="en-ID" sz="2400" dirty="0" err="1"/>
              <a:t>ilmiah</a:t>
            </a:r>
            <a:r>
              <a:rPr lang="en-ID" sz="2400" dirty="0"/>
              <a:t>,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mengutip</a:t>
            </a:r>
            <a:r>
              <a:rPr lang="en-ID" sz="2400" dirty="0"/>
              <a:t> </a:t>
            </a:r>
            <a:r>
              <a:rPr lang="en-ID" sz="2400" dirty="0" err="1"/>
              <a:t>sebagian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seluruh</a:t>
            </a:r>
            <a:r>
              <a:rPr lang="en-ID" sz="2400" dirty="0"/>
              <a:t> </a:t>
            </a:r>
            <a:r>
              <a:rPr lang="en-ID" sz="2400" dirty="0" err="1"/>
              <a:t>karya</a:t>
            </a:r>
            <a:r>
              <a:rPr lang="en-ID" sz="2400" dirty="0"/>
              <a:t> dan/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karya</a:t>
            </a:r>
            <a:r>
              <a:rPr lang="en-ID" sz="2400" dirty="0"/>
              <a:t> </a:t>
            </a:r>
            <a:r>
              <a:rPr lang="en-ID" sz="2400" dirty="0" err="1"/>
              <a:t>ilmiah</a:t>
            </a:r>
            <a:r>
              <a:rPr lang="en-ID" sz="2400" dirty="0"/>
              <a:t> </a:t>
            </a:r>
            <a:r>
              <a:rPr lang="en-ID" sz="2400" dirty="0" err="1"/>
              <a:t>pihak</a:t>
            </a:r>
            <a:r>
              <a:rPr lang="en-ID" sz="2400" dirty="0"/>
              <a:t> lain yang </a:t>
            </a:r>
            <a:r>
              <a:rPr lang="en-ID" sz="2400" dirty="0" err="1"/>
              <a:t>diakui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karya</a:t>
            </a:r>
            <a:r>
              <a:rPr lang="en-ID" sz="2400" dirty="0"/>
              <a:t> </a:t>
            </a:r>
            <a:r>
              <a:rPr lang="en-ID" sz="2400" dirty="0" err="1"/>
              <a:t>ilmiahnya</a:t>
            </a:r>
            <a:r>
              <a:rPr lang="en-ID" sz="2400" dirty="0"/>
              <a:t>, </a:t>
            </a:r>
            <a:r>
              <a:rPr lang="en-ID" sz="2400" dirty="0" err="1"/>
              <a:t>tanpa</a:t>
            </a:r>
            <a:r>
              <a:rPr lang="en-ID" sz="2400" dirty="0"/>
              <a:t> </a:t>
            </a:r>
            <a:r>
              <a:rPr lang="en-ID" sz="2400" dirty="0" err="1"/>
              <a:t>menyatakan</a:t>
            </a:r>
            <a:r>
              <a:rPr lang="en-ID" sz="2400" dirty="0"/>
              <a:t> </a:t>
            </a:r>
            <a:r>
              <a:rPr lang="en-ID" sz="2400" dirty="0" err="1"/>
              <a:t>sumber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tepat</a:t>
            </a:r>
            <a:r>
              <a:rPr lang="en-ID" sz="2400" dirty="0"/>
              <a:t> dan </a:t>
            </a:r>
            <a:r>
              <a:rPr lang="en-ID" sz="2400" dirty="0" err="1"/>
              <a:t>memadai</a:t>
            </a:r>
            <a:r>
              <a:rPr lang="en-ID" sz="2400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1AEEE2-7EEB-4BF2-BBF2-8B8D8972A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PLAGIAT MENURUT PASAL</a:t>
            </a:r>
            <a:endParaRPr lang="en-ID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E19664-3DD5-4234-BB7E-3899BC44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PLAGIAT ?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18FCC-22F0-407E-84D3-B8B2E8A326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393032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FD9B76-A13B-4FCA-9B95-A4B0E183C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800" dirty="0" err="1"/>
              <a:t>Apabila</a:t>
            </a:r>
            <a:r>
              <a:rPr lang="en-ID" sz="2800" dirty="0"/>
              <a:t> </a:t>
            </a:r>
            <a:r>
              <a:rPr lang="en-ID" sz="2800" dirty="0" err="1"/>
              <a:t>mahasiswa</a:t>
            </a:r>
            <a:r>
              <a:rPr lang="en-ID" sz="2800" dirty="0"/>
              <a:t> </a:t>
            </a:r>
            <a:r>
              <a:rPr lang="en-ID" sz="2800" dirty="0" err="1"/>
              <a:t>terbukti</a:t>
            </a:r>
            <a:r>
              <a:rPr lang="en-ID" sz="2800" dirty="0"/>
              <a:t>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plagiat</a:t>
            </a:r>
            <a:r>
              <a:rPr lang="en-ID" sz="2800" dirty="0"/>
              <a:t> </a:t>
            </a:r>
            <a:r>
              <a:rPr lang="en-ID" sz="2800" dirty="0" err="1"/>
              <a:t>sedangkan</a:t>
            </a:r>
            <a:r>
              <a:rPr lang="en-ID" sz="2800" dirty="0"/>
              <a:t> </a:t>
            </a:r>
            <a:r>
              <a:rPr lang="en-ID" sz="2800" dirty="0" err="1"/>
              <a:t>ia</a:t>
            </a:r>
            <a:r>
              <a:rPr lang="en-ID" sz="2800" dirty="0"/>
              <a:t> </a:t>
            </a:r>
            <a:r>
              <a:rPr lang="en-ID" sz="2800" dirty="0" err="1"/>
              <a:t>telah</a:t>
            </a:r>
            <a:r>
              <a:rPr lang="en-ID" sz="2800" dirty="0"/>
              <a:t> lulus </a:t>
            </a:r>
            <a:r>
              <a:rPr lang="en-ID" sz="2800" dirty="0" err="1"/>
              <a:t>suatu</a:t>
            </a:r>
            <a:r>
              <a:rPr lang="en-ID" sz="2800" dirty="0"/>
              <a:t> program </a:t>
            </a:r>
            <a:r>
              <a:rPr lang="en-ID" sz="2800" dirty="0" err="1"/>
              <a:t>studi</a:t>
            </a:r>
            <a:r>
              <a:rPr lang="en-ID" sz="2800" dirty="0"/>
              <a:t>, </a:t>
            </a:r>
            <a:r>
              <a:rPr lang="en-ID" sz="2800" dirty="0" err="1"/>
              <a:t>maka</a:t>
            </a:r>
            <a:r>
              <a:rPr lang="en-ID" sz="2800" dirty="0"/>
              <a:t> </a:t>
            </a:r>
            <a:r>
              <a:rPr lang="en-ID" sz="2800" dirty="0" err="1"/>
              <a:t>sanksi</a:t>
            </a:r>
            <a:r>
              <a:rPr lang="en-ID" sz="2800" dirty="0"/>
              <a:t> yang </a:t>
            </a:r>
            <a:r>
              <a:rPr lang="en-ID" sz="2800" dirty="0" err="1"/>
              <a:t>diterima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pembatalan</a:t>
            </a:r>
            <a:r>
              <a:rPr lang="en-ID" sz="2800" dirty="0"/>
              <a:t> ijazah (</a:t>
            </a:r>
            <a:r>
              <a:rPr lang="en-ID" sz="2800" b="1" dirty="0" err="1"/>
              <a:t>Pasal</a:t>
            </a:r>
            <a:r>
              <a:rPr lang="en-ID" sz="2800" b="1" dirty="0"/>
              <a:t> 12 </a:t>
            </a:r>
            <a:r>
              <a:rPr lang="en-ID" sz="2800" b="1" dirty="0" err="1"/>
              <a:t>ayat</a:t>
            </a:r>
            <a:r>
              <a:rPr lang="en-ID" sz="2800" b="1" dirty="0"/>
              <a:t> [1] </a:t>
            </a:r>
            <a:r>
              <a:rPr lang="en-ID" sz="2800" b="1" dirty="0" err="1"/>
              <a:t>huruf</a:t>
            </a:r>
            <a:r>
              <a:rPr lang="en-ID" sz="2800" b="1" dirty="0"/>
              <a:t> g </a:t>
            </a:r>
            <a:r>
              <a:rPr lang="en-ID" sz="2800" b="1" dirty="0" err="1"/>
              <a:t>Permendiknas</a:t>
            </a:r>
            <a:r>
              <a:rPr lang="en-ID" sz="2800" b="1" dirty="0"/>
              <a:t> 17/2010</a:t>
            </a:r>
            <a:r>
              <a:rPr lang="en-ID" sz="2800" dirty="0"/>
              <a:t>). Akan </a:t>
            </a:r>
            <a:r>
              <a:rPr lang="en-ID" sz="2800" dirty="0" err="1"/>
              <a:t>tetapi</a:t>
            </a:r>
            <a:r>
              <a:rPr lang="en-ID" sz="2800" dirty="0"/>
              <a:t>, </a:t>
            </a:r>
            <a:r>
              <a:rPr lang="en-ID" sz="2800" dirty="0" err="1"/>
              <a:t>bila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terbukti</a:t>
            </a:r>
            <a:r>
              <a:rPr lang="en-ID" sz="2800" dirty="0"/>
              <a:t>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plagiat</a:t>
            </a:r>
            <a:r>
              <a:rPr lang="en-ID" sz="2800" dirty="0"/>
              <a:t> </a:t>
            </a:r>
            <a:r>
              <a:rPr lang="en-ID" sz="2800" dirty="0" err="1"/>
              <a:t>sebagaimana</a:t>
            </a:r>
            <a:r>
              <a:rPr lang="en-ID" sz="2800" dirty="0"/>
              <a:t> </a:t>
            </a:r>
            <a:r>
              <a:rPr lang="en-ID" sz="2800" dirty="0" err="1"/>
              <a:t>dituduhkan</a:t>
            </a:r>
            <a:r>
              <a:rPr lang="en-ID" sz="2800" dirty="0"/>
              <a:t>, </a:t>
            </a:r>
            <a:r>
              <a:rPr lang="en-ID" sz="2800" dirty="0" err="1"/>
              <a:t>maka</a:t>
            </a:r>
            <a:r>
              <a:rPr lang="en-ID" sz="2800" dirty="0"/>
              <a:t>  </a:t>
            </a:r>
            <a:r>
              <a:rPr lang="en-ID" sz="2800" dirty="0" err="1"/>
              <a:t>pemimpin</a:t>
            </a:r>
            <a:r>
              <a:rPr lang="en-ID" sz="2800" dirty="0"/>
              <a:t> </a:t>
            </a:r>
            <a:r>
              <a:rPr lang="en-ID" sz="2800" dirty="0" err="1"/>
              <a:t>perguruan</a:t>
            </a:r>
            <a:r>
              <a:rPr lang="en-ID" sz="2800" dirty="0"/>
              <a:t> </a:t>
            </a:r>
            <a:r>
              <a:rPr lang="en-ID" sz="2800" dirty="0" err="1"/>
              <a:t>tinggi</a:t>
            </a:r>
            <a:r>
              <a:rPr lang="en-ID" sz="2800" dirty="0"/>
              <a:t>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pemulihan</a:t>
            </a:r>
            <a:r>
              <a:rPr lang="en-ID" sz="2800" dirty="0"/>
              <a:t> </a:t>
            </a:r>
            <a:r>
              <a:rPr lang="en-ID" sz="2800" dirty="0" err="1"/>
              <a:t>nama</a:t>
            </a:r>
            <a:r>
              <a:rPr lang="en-ID" sz="2800" dirty="0"/>
              <a:t> </a:t>
            </a:r>
            <a:r>
              <a:rPr lang="en-ID" sz="2800" dirty="0" err="1"/>
              <a:t>baik</a:t>
            </a:r>
            <a:r>
              <a:rPr lang="en-ID" sz="2800" dirty="0"/>
              <a:t> yang </a:t>
            </a:r>
            <a:r>
              <a:rPr lang="en-ID" sz="2800" dirty="0" err="1"/>
              <a:t>bersangkutan</a:t>
            </a:r>
            <a:r>
              <a:rPr lang="en-ID" sz="2800" dirty="0"/>
              <a:t> (</a:t>
            </a:r>
            <a:r>
              <a:rPr lang="en-ID" sz="2800" b="1" dirty="0" err="1"/>
              <a:t>Pasal</a:t>
            </a:r>
            <a:r>
              <a:rPr lang="en-ID" sz="2800" b="1" dirty="0"/>
              <a:t> 14 </a:t>
            </a:r>
            <a:r>
              <a:rPr lang="en-ID" sz="2800" b="1" dirty="0" err="1"/>
              <a:t>Permendiknas</a:t>
            </a:r>
            <a:r>
              <a:rPr lang="en-ID" sz="2800" b="1" dirty="0"/>
              <a:t> 17/2010</a:t>
            </a:r>
            <a:r>
              <a:rPr lang="en-ID" sz="2800" dirty="0"/>
              <a:t>).</a:t>
            </a:r>
          </a:p>
          <a:p>
            <a:endParaRPr lang="en-US" sz="2800" dirty="0"/>
          </a:p>
          <a:p>
            <a:r>
              <a:rPr lang="en-ID" sz="2800" dirty="0" err="1"/>
              <a:t>Jadi</a:t>
            </a:r>
            <a:r>
              <a:rPr lang="en-ID" sz="2800" dirty="0"/>
              <a:t>, </a:t>
            </a:r>
            <a:r>
              <a:rPr lang="en-ID" sz="2800" dirty="0" err="1"/>
              <a:t>perbuatan</a:t>
            </a:r>
            <a:r>
              <a:rPr lang="en-ID" sz="2800" dirty="0"/>
              <a:t> </a:t>
            </a:r>
            <a:r>
              <a:rPr lang="en-ID" sz="2800" dirty="0" err="1"/>
              <a:t>plagiat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penulisan</a:t>
            </a:r>
            <a:r>
              <a:rPr lang="en-ID" sz="2800" dirty="0"/>
              <a:t> </a:t>
            </a:r>
            <a:r>
              <a:rPr lang="en-ID" sz="2800" dirty="0" err="1"/>
              <a:t>karya</a:t>
            </a:r>
            <a:r>
              <a:rPr lang="en-ID" sz="2800" dirty="0"/>
              <a:t> </a:t>
            </a:r>
            <a:r>
              <a:rPr lang="en-ID" sz="2800" dirty="0" err="1"/>
              <a:t>ilmiah</a:t>
            </a:r>
            <a:r>
              <a:rPr lang="en-ID" sz="2800" dirty="0"/>
              <a:t>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tindak</a:t>
            </a:r>
            <a:r>
              <a:rPr lang="en-ID" sz="2800" dirty="0"/>
              <a:t> </a:t>
            </a:r>
            <a:r>
              <a:rPr lang="en-ID" sz="2800" dirty="0" err="1"/>
              <a:t>pidana</a:t>
            </a:r>
            <a:r>
              <a:rPr lang="en-ID" sz="2800" dirty="0"/>
              <a:t>. Orang yang </a:t>
            </a:r>
            <a:r>
              <a:rPr lang="en-ID" sz="2800" dirty="0" err="1"/>
              <a:t>terbukti</a:t>
            </a:r>
            <a:r>
              <a:rPr lang="en-ID" sz="2800" dirty="0"/>
              <a:t> </a:t>
            </a:r>
            <a:r>
              <a:rPr lang="en-ID" sz="2800" dirty="0" err="1"/>
              <a:t>melakukan</a:t>
            </a:r>
            <a:r>
              <a:rPr lang="en-ID" sz="2800" dirty="0"/>
              <a:t> </a:t>
            </a:r>
            <a:r>
              <a:rPr lang="en-ID" sz="2800" dirty="0" err="1"/>
              <a:t>plagiat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penulisan</a:t>
            </a:r>
            <a:r>
              <a:rPr lang="en-ID" sz="2800" dirty="0"/>
              <a:t> </a:t>
            </a:r>
            <a:r>
              <a:rPr lang="en-ID" sz="2800" dirty="0" err="1"/>
              <a:t>karya</a:t>
            </a:r>
            <a:r>
              <a:rPr lang="en-ID" sz="2800" dirty="0"/>
              <a:t> </a:t>
            </a:r>
            <a:r>
              <a:rPr lang="en-ID" sz="2800" dirty="0" err="1"/>
              <a:t>ilmiah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mendapatkan</a:t>
            </a:r>
            <a:r>
              <a:rPr lang="en-ID" sz="2800" dirty="0"/>
              <a:t> </a:t>
            </a:r>
            <a:r>
              <a:rPr lang="en-ID" sz="2800" dirty="0" err="1"/>
              <a:t>gelar</a:t>
            </a:r>
            <a:r>
              <a:rPr lang="en-ID" sz="2800" dirty="0"/>
              <a:t> </a:t>
            </a:r>
            <a:r>
              <a:rPr lang="en-ID" sz="2800" dirty="0" err="1"/>
              <a:t>akademik</a:t>
            </a:r>
            <a:r>
              <a:rPr lang="en-ID" sz="2800" dirty="0"/>
              <a:t>, </a:t>
            </a:r>
            <a:r>
              <a:rPr lang="en-ID" sz="2800" dirty="0" err="1"/>
              <a:t>profesi</a:t>
            </a:r>
            <a:r>
              <a:rPr lang="en-ID" sz="2800" dirty="0"/>
              <a:t>,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vokasi</a:t>
            </a:r>
            <a:r>
              <a:rPr lang="en-ID" sz="2800" dirty="0"/>
              <a:t> </a:t>
            </a:r>
            <a:r>
              <a:rPr lang="en-ID" sz="2800" dirty="0" err="1"/>
              <a:t>terancam</a:t>
            </a:r>
            <a:r>
              <a:rPr lang="en-ID" sz="2800" dirty="0"/>
              <a:t> </a:t>
            </a:r>
            <a:r>
              <a:rPr lang="en-ID" sz="2800" dirty="0" err="1"/>
              <a:t>sanksi</a:t>
            </a:r>
            <a:r>
              <a:rPr lang="en-ID" sz="2800" dirty="0"/>
              <a:t> </a:t>
            </a:r>
            <a:r>
              <a:rPr lang="en-ID" sz="2800" dirty="0" err="1"/>
              <a:t>pencabutan</a:t>
            </a:r>
            <a:r>
              <a:rPr lang="en-ID" sz="2800" dirty="0"/>
              <a:t> </a:t>
            </a:r>
            <a:r>
              <a:rPr lang="en-ID" sz="2800" dirty="0" err="1"/>
              <a:t>gelar</a:t>
            </a:r>
            <a:r>
              <a:rPr lang="en-ID" sz="2800" dirty="0"/>
              <a:t>, </a:t>
            </a:r>
            <a:r>
              <a:rPr lang="en-ID" sz="2800" dirty="0" err="1"/>
              <a:t>pembatalan</a:t>
            </a:r>
            <a:r>
              <a:rPr lang="en-ID" sz="2800" dirty="0"/>
              <a:t> ijazah, </a:t>
            </a:r>
            <a:r>
              <a:rPr lang="en-ID" sz="2800" dirty="0" err="1"/>
              <a:t>bahkan</a:t>
            </a:r>
            <a:r>
              <a:rPr lang="en-ID" sz="2800" dirty="0"/>
              <a:t> </a:t>
            </a:r>
            <a:r>
              <a:rPr lang="en-ID" sz="2800" dirty="0" err="1"/>
              <a:t>hingga</a:t>
            </a:r>
            <a:r>
              <a:rPr lang="en-ID" sz="2800" dirty="0"/>
              <a:t> </a:t>
            </a:r>
            <a:r>
              <a:rPr lang="en-ID" sz="2800" dirty="0" err="1"/>
              <a:t>ancaman</a:t>
            </a:r>
            <a:r>
              <a:rPr lang="en-ID" sz="2800" dirty="0"/>
              <a:t> </a:t>
            </a:r>
            <a:r>
              <a:rPr lang="en-ID" sz="2800" dirty="0" err="1"/>
              <a:t>pidana</a:t>
            </a:r>
            <a:r>
              <a:rPr lang="en-ID" sz="2800" dirty="0"/>
              <a:t> </a:t>
            </a:r>
            <a:r>
              <a:rPr lang="en-ID" sz="2800" dirty="0" err="1"/>
              <a:t>penjara</a:t>
            </a:r>
            <a:r>
              <a:rPr lang="en-ID" sz="2800" dirty="0"/>
              <a:t>.</a:t>
            </a:r>
            <a:endParaRPr lang="en-ID" sz="40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49E02B-A674-46C1-8BE1-AC6769BF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897F7-9AB1-4B69-97BD-47FF34974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501029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800" b="0" dirty="0"/>
              <a:t>8 Kasus Plagiat yang Menghebohkan Indonesia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7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2799937-A44F-4FB1-A231-F54C02388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7046608" y="1172675"/>
            <a:ext cx="4260163" cy="4404388"/>
          </a:xfrm>
        </p:spPr>
      </p:pic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7F2664-CEAB-417B-A912-073AACC63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1117670" y="1152525"/>
            <a:ext cx="4136884" cy="503872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A68496-AD9C-4761-A37A-F62F2922E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3273" y="1152525"/>
            <a:ext cx="6357927" cy="5038725"/>
          </a:xfrm>
        </p:spPr>
        <p:txBody>
          <a:bodyPr/>
          <a:lstStyle/>
          <a:p>
            <a:pPr algn="just"/>
            <a:r>
              <a:rPr lang="en-ID" sz="2000" dirty="0" err="1"/>
              <a:t>Penyair</a:t>
            </a:r>
            <a:r>
              <a:rPr lang="en-ID" sz="2000" dirty="0"/>
              <a:t> </a:t>
            </a:r>
            <a:r>
              <a:rPr lang="en-ID" sz="2000" dirty="0" err="1"/>
              <a:t>Chairil</a:t>
            </a:r>
            <a:r>
              <a:rPr lang="en-ID" sz="2000" dirty="0"/>
              <a:t> Anwar </a:t>
            </a:r>
            <a:r>
              <a:rPr lang="en-ID" sz="2000" dirty="0" err="1"/>
              <a:t>pernah</a:t>
            </a:r>
            <a:r>
              <a:rPr lang="en-ID" sz="2000" dirty="0"/>
              <a:t> </a:t>
            </a:r>
            <a:r>
              <a:rPr lang="en-ID" sz="2000" dirty="0" err="1"/>
              <a:t>dituduh</a:t>
            </a:r>
            <a:r>
              <a:rPr lang="en-ID" sz="2000" dirty="0"/>
              <a:t> </a:t>
            </a:r>
            <a:r>
              <a:rPr lang="en-ID" sz="2000" dirty="0" err="1"/>
              <a:t>menjiplak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</a:t>
            </a:r>
            <a:r>
              <a:rPr lang="en-ID" sz="2000" dirty="0" err="1"/>
              <a:t>tulis</a:t>
            </a:r>
            <a:r>
              <a:rPr lang="en-ID" sz="2000" dirty="0"/>
              <a:t>. </a:t>
            </a:r>
            <a:r>
              <a:rPr lang="en-ID" sz="2000" dirty="0" err="1"/>
              <a:t>Tak</a:t>
            </a:r>
            <a:r>
              <a:rPr lang="en-ID" sz="2000" dirty="0"/>
              <a:t> </a:t>
            </a:r>
            <a:r>
              <a:rPr lang="en-ID" sz="2000" dirty="0" err="1"/>
              <a:t>tanggung-tanggung</a:t>
            </a:r>
            <a:r>
              <a:rPr lang="en-ID" sz="2000" dirty="0"/>
              <a:t>, yang </a:t>
            </a:r>
            <a:r>
              <a:rPr lang="en-ID" sz="2000" dirty="0" err="1"/>
              <a:t>menuduh</a:t>
            </a:r>
            <a:r>
              <a:rPr lang="en-ID" sz="2000" dirty="0"/>
              <a:t> Hans </a:t>
            </a:r>
            <a:r>
              <a:rPr lang="en-ID" sz="2000" dirty="0" err="1"/>
              <a:t>Bague</a:t>
            </a:r>
            <a:r>
              <a:rPr lang="en-ID" sz="2000" dirty="0"/>
              <a:t> </a:t>
            </a:r>
            <a:r>
              <a:rPr lang="en-ID" sz="2000" dirty="0" err="1"/>
              <a:t>Jassin</a:t>
            </a:r>
            <a:r>
              <a:rPr lang="en-ID" sz="2000" dirty="0"/>
              <a:t> </a:t>
            </a:r>
            <a:r>
              <a:rPr lang="en-ID" sz="2000" dirty="0" err="1"/>
              <a:t>melalui</a:t>
            </a:r>
            <a:r>
              <a:rPr lang="en-ID" sz="2000" dirty="0"/>
              <a:t> </a:t>
            </a:r>
            <a:r>
              <a:rPr lang="en-ID" sz="2000" dirty="0" err="1"/>
              <a:t>tulisannya</a:t>
            </a:r>
            <a:r>
              <a:rPr lang="en-ID" sz="2000" dirty="0"/>
              <a:t> di </a:t>
            </a:r>
            <a:r>
              <a:rPr lang="en-ID" sz="2000" dirty="0" err="1"/>
              <a:t>Mimbar</a:t>
            </a:r>
            <a:r>
              <a:rPr lang="en-ID" sz="2000" dirty="0"/>
              <a:t> Indonesia </a:t>
            </a:r>
            <a:r>
              <a:rPr lang="en-ID" sz="2000" dirty="0" err="1"/>
              <a:t>berjudul</a:t>
            </a:r>
            <a:r>
              <a:rPr lang="en-ID" sz="2000" dirty="0"/>
              <a:t> </a:t>
            </a:r>
            <a:r>
              <a:rPr lang="en-ID" sz="2000" dirty="0" err="1"/>
              <a:t>Karya</a:t>
            </a:r>
            <a:r>
              <a:rPr lang="en-ID" sz="2000" dirty="0"/>
              <a:t> </a:t>
            </a:r>
            <a:r>
              <a:rPr lang="en-ID" sz="2000" dirty="0" err="1"/>
              <a:t>Asli</a:t>
            </a:r>
            <a:r>
              <a:rPr lang="en-ID" sz="2000" dirty="0"/>
              <a:t>, </a:t>
            </a:r>
            <a:r>
              <a:rPr lang="en-ID" sz="2000" dirty="0" err="1"/>
              <a:t>Saduran</a:t>
            </a:r>
            <a:r>
              <a:rPr lang="en-ID" sz="2000" dirty="0"/>
              <a:t>, dan </a:t>
            </a:r>
            <a:r>
              <a:rPr lang="en-ID" sz="2000" dirty="0" err="1"/>
              <a:t>Plagiat</a:t>
            </a:r>
            <a:r>
              <a:rPr lang="en-ID" sz="2000" dirty="0"/>
              <a:t> </a:t>
            </a:r>
            <a:r>
              <a:rPr lang="en-ID" sz="2000" dirty="0" err="1"/>
              <a:t>membahas</a:t>
            </a:r>
            <a:r>
              <a:rPr lang="en-ID" sz="2000" dirty="0"/>
              <a:t> </a:t>
            </a:r>
            <a:r>
              <a:rPr lang="en-ID" sz="2000" dirty="0" err="1"/>
              <a:t>puisi</a:t>
            </a:r>
            <a:r>
              <a:rPr lang="en-ID" sz="2000" dirty="0"/>
              <a:t> </a:t>
            </a:r>
            <a:r>
              <a:rPr lang="en-ID" sz="2000" dirty="0" err="1"/>
              <a:t>Kerawang</a:t>
            </a:r>
            <a:r>
              <a:rPr lang="en-ID" sz="2000" dirty="0"/>
              <a:t>-Bekasi. </a:t>
            </a:r>
            <a:r>
              <a:rPr lang="en-ID" sz="2000" dirty="0" err="1"/>
              <a:t>Kritikus</a:t>
            </a:r>
            <a:r>
              <a:rPr lang="en-ID" sz="2000" dirty="0"/>
              <a:t> sastra yang juga </a:t>
            </a:r>
            <a:r>
              <a:rPr lang="en-ID" sz="2000" dirty="0" err="1"/>
              <a:t>bergelar</a:t>
            </a:r>
            <a:r>
              <a:rPr lang="en-ID" sz="2000" dirty="0"/>
              <a:t> Paus Sastra Indonesia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membandingkan</a:t>
            </a:r>
            <a:r>
              <a:rPr lang="en-ID" sz="2000" dirty="0"/>
              <a:t> </a:t>
            </a:r>
            <a:r>
              <a:rPr lang="en-ID" sz="2000" dirty="0" err="1"/>
              <a:t>puisi</a:t>
            </a:r>
            <a:r>
              <a:rPr lang="en-ID" sz="2000" dirty="0"/>
              <a:t> </a:t>
            </a:r>
            <a:r>
              <a:rPr lang="en-ID" sz="2000" dirty="0" err="1"/>
              <a:t>Chairil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The Dead Young Soldiers </a:t>
            </a:r>
            <a:r>
              <a:rPr lang="en-ID" sz="2000" dirty="0" err="1"/>
              <a:t>karya</a:t>
            </a:r>
            <a:r>
              <a:rPr lang="en-ID" sz="2000" dirty="0"/>
              <a:t> Archibald MacLeish, </a:t>
            </a:r>
            <a:r>
              <a:rPr lang="en-ID" sz="2000" dirty="0" err="1"/>
              <a:t>penyair</a:t>
            </a:r>
            <a:r>
              <a:rPr lang="en-ID" sz="2000" dirty="0"/>
              <a:t> Amerika </a:t>
            </a:r>
            <a:r>
              <a:rPr lang="en-ID" sz="2000" dirty="0" err="1"/>
              <a:t>Serikat</a:t>
            </a:r>
            <a:r>
              <a:rPr lang="en-ID" sz="2000" dirty="0"/>
              <a:t>.</a:t>
            </a:r>
          </a:p>
          <a:p>
            <a:pPr algn="just"/>
            <a:r>
              <a:rPr lang="en-ID" sz="2000" dirty="0" err="1"/>
              <a:t>Jassin</a:t>
            </a:r>
            <a:r>
              <a:rPr lang="en-ID" sz="2000" dirty="0"/>
              <a:t>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menyalahkan</a:t>
            </a:r>
            <a:r>
              <a:rPr lang="en-ID" sz="2000" dirty="0"/>
              <a:t> </a:t>
            </a:r>
            <a:r>
              <a:rPr lang="en-ID" sz="2000" dirty="0" err="1"/>
              <a:t>Chairil</a:t>
            </a:r>
            <a:r>
              <a:rPr lang="en-ID" sz="2000" dirty="0"/>
              <a:t>. </a:t>
            </a:r>
            <a:r>
              <a:rPr lang="en-ID" sz="2000" dirty="0" err="1"/>
              <a:t>Menurut</a:t>
            </a:r>
            <a:r>
              <a:rPr lang="en-ID" sz="2000" dirty="0"/>
              <a:t> </a:t>
            </a:r>
            <a:r>
              <a:rPr lang="en-ID" sz="2000" dirty="0" err="1"/>
              <a:t>dia</a:t>
            </a:r>
            <a:r>
              <a:rPr lang="en-ID" sz="2000" dirty="0"/>
              <a:t>, </a:t>
            </a:r>
            <a:r>
              <a:rPr lang="en-ID" sz="2000" dirty="0" err="1"/>
              <a:t>meskipun</a:t>
            </a:r>
            <a:r>
              <a:rPr lang="en-ID" sz="2000" dirty="0"/>
              <a:t> </a:t>
            </a:r>
            <a:r>
              <a:rPr lang="en-ID" sz="2000" dirty="0" err="1"/>
              <a:t>mirip</a:t>
            </a:r>
            <a:r>
              <a:rPr lang="en-ID" sz="2000" dirty="0"/>
              <a:t>, </a:t>
            </a:r>
            <a:r>
              <a:rPr lang="en-ID" sz="2000" dirty="0" err="1"/>
              <a:t>tetap</a:t>
            </a:r>
            <a:r>
              <a:rPr lang="en-ID" sz="2000" dirty="0"/>
              <a:t> </a:t>
            </a:r>
            <a:r>
              <a:rPr lang="en-ID" sz="2000" dirty="0" err="1"/>
              <a:t>ada</a:t>
            </a:r>
            <a:r>
              <a:rPr lang="en-ID" sz="2000" dirty="0"/>
              <a:t> rasa </a:t>
            </a:r>
            <a:r>
              <a:rPr lang="en-ID" sz="2000" dirty="0" err="1"/>
              <a:t>Chairil</a:t>
            </a:r>
            <a:r>
              <a:rPr lang="en-ID" sz="2000" dirty="0"/>
              <a:t> di </a:t>
            </a:r>
            <a:r>
              <a:rPr lang="en-ID" sz="2000" dirty="0" err="1"/>
              <a:t>dalamnya</a:t>
            </a:r>
            <a:r>
              <a:rPr lang="en-ID" sz="2000" dirty="0"/>
              <a:t>. </a:t>
            </a:r>
            <a:r>
              <a:rPr lang="en-ID" sz="2000" dirty="0" err="1"/>
              <a:t>Sedangkan</a:t>
            </a:r>
            <a:r>
              <a:rPr lang="en-ID" sz="2000" dirty="0"/>
              <a:t> </a:t>
            </a:r>
            <a:r>
              <a:rPr lang="en-ID" sz="2000" dirty="0" err="1"/>
              <a:t>sajak</a:t>
            </a:r>
            <a:r>
              <a:rPr lang="en-ID" sz="2000" dirty="0"/>
              <a:t> MacLeish, </a:t>
            </a:r>
            <a:r>
              <a:rPr lang="en-ID" sz="2000" dirty="0" err="1"/>
              <a:t>menurut</a:t>
            </a:r>
            <a:r>
              <a:rPr lang="en-ID" sz="2000" dirty="0"/>
              <a:t> </a:t>
            </a:r>
            <a:r>
              <a:rPr lang="en-ID" sz="2000" dirty="0" err="1"/>
              <a:t>Jassin</a:t>
            </a:r>
            <a:r>
              <a:rPr lang="en-ID" sz="2000" dirty="0"/>
              <a:t>, </a:t>
            </a:r>
            <a:r>
              <a:rPr lang="en-ID" sz="2000" dirty="0" err="1"/>
              <a:t>hanyalah</a:t>
            </a:r>
            <a:r>
              <a:rPr lang="en-ID" sz="2000" dirty="0"/>
              <a:t> </a:t>
            </a:r>
            <a:r>
              <a:rPr lang="en-ID" sz="2000" dirty="0" err="1"/>
              <a:t>katalisator</a:t>
            </a:r>
            <a:r>
              <a:rPr lang="en-ID" sz="2000" dirty="0"/>
              <a:t> </a:t>
            </a:r>
            <a:r>
              <a:rPr lang="en-ID" sz="2000" dirty="0" err="1"/>
              <a:t>penciptaan</a:t>
            </a:r>
            <a:r>
              <a:rPr lang="en-ID" sz="2000" dirty="0"/>
              <a:t>. </a:t>
            </a:r>
            <a:r>
              <a:rPr lang="en-ID" sz="2000" dirty="0" err="1"/>
              <a:t>Namun</a:t>
            </a:r>
            <a:r>
              <a:rPr lang="en-ID" sz="2000" dirty="0"/>
              <a:t> </a:t>
            </a:r>
            <a:r>
              <a:rPr lang="en-ID" sz="2000" dirty="0" err="1"/>
              <a:t>tanggapan</a:t>
            </a:r>
            <a:r>
              <a:rPr lang="en-ID" sz="2000" dirty="0"/>
              <a:t> </a:t>
            </a:r>
            <a:r>
              <a:rPr lang="en-ID" sz="2000" dirty="0" err="1"/>
              <a:t>Chairil</a:t>
            </a:r>
            <a:r>
              <a:rPr lang="en-ID" sz="2000" dirty="0"/>
              <a:t> </a:t>
            </a:r>
            <a:r>
              <a:rPr lang="en-ID" sz="2000" dirty="0" err="1"/>
              <a:t>bisa</a:t>
            </a:r>
            <a:r>
              <a:rPr lang="en-ID" sz="2000" dirty="0"/>
              <a:t> </a:t>
            </a:r>
            <a:r>
              <a:rPr lang="en-ID" sz="2000" dirty="0" err="1"/>
              <a:t>berbeda</a:t>
            </a:r>
            <a:r>
              <a:rPr lang="en-ID" sz="2000" dirty="0"/>
              <a:t>, </a:t>
            </a:r>
            <a:r>
              <a:rPr lang="en-ID" sz="2000" dirty="0" err="1"/>
              <a:t>apalagi</a:t>
            </a:r>
            <a:r>
              <a:rPr lang="en-ID" sz="2000" dirty="0"/>
              <a:t> </a:t>
            </a:r>
            <a:r>
              <a:rPr lang="en-ID" sz="2000" dirty="0" err="1"/>
              <a:t>Jassin</a:t>
            </a:r>
            <a:r>
              <a:rPr lang="en-ID" sz="2000" dirty="0"/>
              <a:t> </a:t>
            </a:r>
            <a:r>
              <a:rPr lang="en-ID" sz="2000" dirty="0" err="1"/>
              <a:t>menyebut</a:t>
            </a:r>
            <a:r>
              <a:rPr lang="en-ID" sz="2000" dirty="0"/>
              <a:t> </a:t>
            </a:r>
            <a:r>
              <a:rPr lang="en-ID" sz="2000" dirty="0" err="1"/>
              <a:t>tindakan</a:t>
            </a:r>
            <a:r>
              <a:rPr lang="en-ID" sz="2000" dirty="0"/>
              <a:t> </a:t>
            </a:r>
            <a:r>
              <a:rPr lang="en-ID" sz="2000" dirty="0" err="1"/>
              <a:t>Chairil</a:t>
            </a:r>
            <a:r>
              <a:rPr lang="en-ID" sz="2000" dirty="0"/>
              <a:t> </a:t>
            </a:r>
            <a:r>
              <a:rPr lang="en-ID" sz="2000" dirty="0" err="1"/>
              <a:t>meniru</a:t>
            </a:r>
            <a:r>
              <a:rPr lang="en-ID" sz="2000" dirty="0"/>
              <a:t> </a:t>
            </a:r>
            <a:r>
              <a:rPr lang="en-ID" sz="2000" dirty="0" err="1"/>
              <a:t>sajak</a:t>
            </a:r>
            <a:r>
              <a:rPr lang="en-ID" sz="2000" dirty="0"/>
              <a:t> MacLeish </a:t>
            </a:r>
            <a:r>
              <a:rPr lang="en-ID" sz="2000" dirty="0" err="1"/>
              <a:t>karena</a:t>
            </a:r>
            <a:r>
              <a:rPr lang="en-ID" sz="2000" dirty="0"/>
              <a:t> </a:t>
            </a:r>
            <a:r>
              <a:rPr lang="en-ID" sz="2000" dirty="0" err="1"/>
              <a:t>butuh</a:t>
            </a:r>
            <a:r>
              <a:rPr lang="en-ID" sz="2000" dirty="0"/>
              <a:t> </a:t>
            </a:r>
            <a:r>
              <a:rPr lang="en-ID" sz="2000" dirty="0" err="1"/>
              <a:t>uang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r>
              <a:rPr lang="en-ID" sz="2000" dirty="0"/>
              <a:t> </a:t>
            </a:r>
            <a:r>
              <a:rPr lang="en-ID" sz="2000" dirty="0" err="1"/>
              <a:t>berobat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dokter</a:t>
            </a:r>
            <a:r>
              <a:rPr lang="en-ID" sz="2000" dirty="0"/>
              <a:t>. </a:t>
            </a:r>
            <a:r>
              <a:rPr lang="en-ID" sz="2000" dirty="0" err="1"/>
              <a:t>Ketegangan</a:t>
            </a:r>
            <a:r>
              <a:rPr lang="en-ID" sz="2000" dirty="0"/>
              <a:t> </a:t>
            </a:r>
            <a:r>
              <a:rPr lang="en-ID" sz="2000" dirty="0" err="1"/>
              <a:t>mereka</a:t>
            </a:r>
            <a:r>
              <a:rPr lang="en-ID" sz="2000" dirty="0"/>
              <a:t> </a:t>
            </a:r>
            <a:r>
              <a:rPr lang="en-ID" sz="2000" dirty="0" err="1"/>
              <a:t>sempat</a:t>
            </a:r>
            <a:r>
              <a:rPr lang="en-ID" sz="2000" dirty="0"/>
              <a:t> </a:t>
            </a:r>
            <a:r>
              <a:rPr lang="en-ID" sz="2000" dirty="0" err="1"/>
              <a:t>memuncak</a:t>
            </a:r>
            <a:r>
              <a:rPr lang="en-ID" sz="2000" dirty="0"/>
              <a:t> pada </a:t>
            </a:r>
            <a:r>
              <a:rPr lang="en-ID" sz="2000" dirty="0" err="1"/>
              <a:t>suatu</a:t>
            </a:r>
            <a:r>
              <a:rPr lang="en-ID" sz="2000" dirty="0"/>
              <a:t> acara di Gedung </a:t>
            </a:r>
            <a:r>
              <a:rPr lang="en-ID" sz="2000" dirty="0" err="1"/>
              <a:t>Kesenian</a:t>
            </a:r>
            <a:r>
              <a:rPr lang="en-ID" sz="2000" dirty="0"/>
              <a:t> Jakarta. </a:t>
            </a:r>
            <a:r>
              <a:rPr lang="en-ID" sz="2000" dirty="0" err="1"/>
              <a:t>Chairil</a:t>
            </a:r>
            <a:r>
              <a:rPr lang="en-ID" sz="2000" dirty="0"/>
              <a:t> dan </a:t>
            </a:r>
            <a:r>
              <a:rPr lang="en-ID" sz="2000" dirty="0" err="1"/>
              <a:t>Jassin</a:t>
            </a:r>
            <a:r>
              <a:rPr lang="en-ID" sz="2000" dirty="0"/>
              <a:t> </a:t>
            </a:r>
            <a:r>
              <a:rPr lang="en-ID" sz="2000" dirty="0" err="1"/>
              <a:t>sempat</a:t>
            </a:r>
            <a:r>
              <a:rPr lang="en-ID" sz="2000" dirty="0"/>
              <a:t> </a:t>
            </a:r>
            <a:r>
              <a:rPr lang="en-ID" sz="2000" dirty="0" err="1"/>
              <a:t>berkelahi</a:t>
            </a:r>
            <a:r>
              <a:rPr lang="en-ID" sz="2000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415196-0B58-48C6-AB0D-2F6222C6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/>
              <a:t>Chairil</a:t>
            </a:r>
            <a:r>
              <a:rPr lang="en-US" dirty="0"/>
              <a:t> Anwar (1949)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B522A-1EAF-4039-A388-0B231E4340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just"/>
            <a:fld id="{B67B645E-C5E5-4727-B977-D372A0AA71D9}" type="slidenum">
              <a:rPr lang="en-US" noProof="0" smtClean="0"/>
              <a:pPr algn="just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679065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7F2664-CEAB-417B-A912-073AACC63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942179" y="1152525"/>
            <a:ext cx="4136884" cy="347498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A68496-AD9C-4761-A37A-F62F2922E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3273" y="1152525"/>
            <a:ext cx="6357927" cy="5146675"/>
          </a:xfrm>
        </p:spPr>
        <p:txBody>
          <a:bodyPr/>
          <a:lstStyle/>
          <a:p>
            <a:r>
              <a:rPr lang="en-ID" sz="2000" dirty="0"/>
              <a:t>Ismet Fanany, </a:t>
            </a:r>
            <a:r>
              <a:rPr lang="en-ID" sz="2000" dirty="0" err="1"/>
              <a:t>ahli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 </a:t>
            </a:r>
            <a:r>
              <a:rPr lang="en-ID" sz="2000" dirty="0" err="1"/>
              <a:t>asal</a:t>
            </a:r>
            <a:r>
              <a:rPr lang="en-ID" sz="2000" dirty="0"/>
              <a:t> </a:t>
            </a:r>
            <a:r>
              <a:rPr lang="en-ID" sz="2000" dirty="0" err="1"/>
              <a:t>Batusangkar</a:t>
            </a:r>
            <a:r>
              <a:rPr lang="en-ID" sz="2000" dirty="0"/>
              <a:t>, Sumatera Barat, yang </a:t>
            </a:r>
            <a:r>
              <a:rPr lang="en-ID" sz="2000" dirty="0" err="1"/>
              <a:t>bermukim</a:t>
            </a:r>
            <a:r>
              <a:rPr lang="en-ID" sz="2000" dirty="0"/>
              <a:t> di Amerika </a:t>
            </a:r>
            <a:r>
              <a:rPr lang="en-ID" sz="2000" dirty="0" err="1"/>
              <a:t>Serikat</a:t>
            </a:r>
            <a:r>
              <a:rPr lang="en-ID" sz="2000" dirty="0"/>
              <a:t> </a:t>
            </a:r>
            <a:r>
              <a:rPr lang="en-ID" sz="2000" dirty="0" err="1"/>
              <a:t>menerbitkan</a:t>
            </a:r>
            <a:r>
              <a:rPr lang="en-ID" sz="2000" dirty="0"/>
              <a:t> </a:t>
            </a:r>
            <a:r>
              <a:rPr lang="en-ID" sz="2000" dirty="0" err="1"/>
              <a:t>buku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plagiat</a:t>
            </a:r>
            <a:r>
              <a:rPr lang="en-ID" sz="2000" dirty="0"/>
              <a:t>. </a:t>
            </a:r>
            <a:r>
              <a:rPr lang="en-ID" sz="2000" dirty="0" err="1"/>
              <a:t>Buku</a:t>
            </a:r>
            <a:r>
              <a:rPr lang="en-ID" sz="2000" dirty="0"/>
              <a:t> </a:t>
            </a:r>
            <a:r>
              <a:rPr lang="en-ID" sz="2000" dirty="0" err="1"/>
              <a:t>terbitan</a:t>
            </a:r>
            <a:r>
              <a:rPr lang="en-ID" sz="2000" dirty="0"/>
              <a:t> CV Haji </a:t>
            </a:r>
            <a:r>
              <a:rPr lang="en-ID" sz="2000" dirty="0" err="1"/>
              <a:t>Masagung</a:t>
            </a:r>
            <a:r>
              <a:rPr lang="en-ID" sz="2000" dirty="0"/>
              <a:t> Jakarta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berjudul</a:t>
            </a:r>
            <a:r>
              <a:rPr lang="en-ID" sz="2000" dirty="0"/>
              <a:t> </a:t>
            </a:r>
            <a:r>
              <a:rPr lang="en-ID" sz="2000" dirty="0" err="1"/>
              <a:t>Plagiat-Plagiat</a:t>
            </a:r>
            <a:r>
              <a:rPr lang="en-ID" sz="2000" dirty="0"/>
              <a:t>. </a:t>
            </a:r>
            <a:r>
              <a:rPr lang="en-ID" sz="2000" dirty="0" err="1"/>
              <a:t>Isinya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plagiat</a:t>
            </a:r>
            <a:r>
              <a:rPr lang="en-ID" sz="2000" dirty="0"/>
              <a:t> Yahya </a:t>
            </a:r>
            <a:r>
              <a:rPr lang="en-ID" sz="2000" dirty="0" err="1"/>
              <a:t>Muhaimin</a:t>
            </a:r>
            <a:r>
              <a:rPr lang="en-ID" sz="2000" dirty="0"/>
              <a:t>. </a:t>
            </a:r>
            <a:r>
              <a:rPr lang="en-ID" sz="2000" dirty="0" err="1"/>
              <a:t>Disertasi</a:t>
            </a:r>
            <a:r>
              <a:rPr lang="en-ID" sz="2000" dirty="0"/>
              <a:t> Yahya </a:t>
            </a:r>
            <a:r>
              <a:rPr lang="en-ID" sz="2000" dirty="0" err="1"/>
              <a:t>dituduh</a:t>
            </a:r>
            <a:r>
              <a:rPr lang="en-ID" sz="2000" dirty="0"/>
              <a:t> </a:t>
            </a:r>
            <a:r>
              <a:rPr lang="en-ID" sz="2000" dirty="0" err="1"/>
              <a:t>menjiplak</a:t>
            </a:r>
            <a:r>
              <a:rPr lang="en-ID" sz="2000" dirty="0"/>
              <a:t> </a:t>
            </a:r>
            <a:r>
              <a:rPr lang="en-ID" sz="2000" dirty="0" err="1"/>
              <a:t>tulisan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ahli</a:t>
            </a:r>
            <a:r>
              <a:rPr lang="en-ID" sz="2000" dirty="0"/>
              <a:t>. The Politics of Client Businessmen, </a:t>
            </a:r>
            <a:r>
              <a:rPr lang="en-ID" sz="2000" dirty="0" err="1"/>
              <a:t>disertasi</a:t>
            </a:r>
            <a:r>
              <a:rPr lang="en-ID" sz="2000" dirty="0"/>
              <a:t> Yahya yang </a:t>
            </a:r>
            <a:r>
              <a:rPr lang="en-ID" sz="2000" dirty="0" err="1"/>
              <a:t>dipertahankan</a:t>
            </a:r>
            <a:r>
              <a:rPr lang="en-ID" sz="2000" dirty="0"/>
              <a:t> di MIT Cambridge, Amerika </a:t>
            </a:r>
            <a:r>
              <a:rPr lang="en-ID" sz="2000" dirty="0" err="1"/>
              <a:t>Serikat</a:t>
            </a:r>
            <a:r>
              <a:rPr lang="en-ID" sz="2000" dirty="0"/>
              <a:t>, 1982, </a:t>
            </a:r>
            <a:r>
              <a:rPr lang="en-ID" sz="2000" dirty="0" err="1"/>
              <a:t>dibandingkan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Capitalism and The Bureaucratic State in Indonesia: 1965-1975, </a:t>
            </a:r>
            <a:r>
              <a:rPr lang="en-ID" sz="2000" dirty="0" err="1"/>
              <a:t>judul</a:t>
            </a:r>
            <a:r>
              <a:rPr lang="en-ID" sz="2000" dirty="0"/>
              <a:t> </a:t>
            </a:r>
            <a:r>
              <a:rPr lang="en-ID" sz="2000" dirty="0" err="1"/>
              <a:t>asli</a:t>
            </a:r>
            <a:r>
              <a:rPr lang="en-ID" sz="2000" dirty="0"/>
              <a:t> </a:t>
            </a:r>
            <a:r>
              <a:rPr lang="en-ID" sz="2000" dirty="0" err="1"/>
              <a:t>tesis</a:t>
            </a:r>
            <a:r>
              <a:rPr lang="en-ID" sz="2000" dirty="0"/>
              <a:t> Robison di </a:t>
            </a:r>
            <a:r>
              <a:rPr lang="en-ID" sz="2000" dirty="0" err="1"/>
              <a:t>Universitas</a:t>
            </a:r>
            <a:r>
              <a:rPr lang="en-ID" sz="2000" dirty="0"/>
              <a:t> Sydney 1977.</a:t>
            </a:r>
          </a:p>
          <a:p>
            <a:r>
              <a:rPr lang="en-ID" sz="2000" dirty="0" err="1"/>
              <a:t>Menurut</a:t>
            </a:r>
            <a:r>
              <a:rPr lang="en-ID" sz="2000" dirty="0"/>
              <a:t> Ismet, </a:t>
            </a:r>
            <a:r>
              <a:rPr lang="en-ID" sz="2000" dirty="0" err="1"/>
              <a:t>kemiripan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 </a:t>
            </a:r>
            <a:r>
              <a:rPr lang="en-ID" sz="2000" dirty="0" err="1"/>
              <a:t>baru</a:t>
            </a:r>
            <a:r>
              <a:rPr lang="en-ID" sz="2000" dirty="0"/>
              <a:t> </a:t>
            </a:r>
            <a:r>
              <a:rPr lang="en-ID" sz="2000" dirty="0" err="1"/>
              <a:t>satu</a:t>
            </a:r>
            <a:r>
              <a:rPr lang="en-ID" sz="2000" dirty="0"/>
              <a:t> </a:t>
            </a:r>
            <a:r>
              <a:rPr lang="en-ID" sz="2000" dirty="0" err="1"/>
              <a:t>sumber</a:t>
            </a:r>
            <a:r>
              <a:rPr lang="en-ID" sz="2000" dirty="0"/>
              <a:t>. Masih </a:t>
            </a:r>
            <a:r>
              <a:rPr lang="en-ID" sz="2000" dirty="0" err="1"/>
              <a:t>banyak</a:t>
            </a:r>
            <a:r>
              <a:rPr lang="en-ID" sz="2000" dirty="0"/>
              <a:t> </a:t>
            </a:r>
            <a:r>
              <a:rPr lang="en-ID" sz="2000" dirty="0" err="1"/>
              <a:t>lagi</a:t>
            </a:r>
            <a:r>
              <a:rPr lang="en-ID" sz="2000" dirty="0"/>
              <a:t> </a:t>
            </a:r>
            <a:r>
              <a:rPr lang="en-ID" sz="2000" dirty="0" err="1"/>
              <a:t>kemiripan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artikel</a:t>
            </a:r>
            <a:r>
              <a:rPr lang="en-ID" sz="2000" dirty="0"/>
              <a:t> lain. Yahya </a:t>
            </a:r>
            <a:r>
              <a:rPr lang="en-ID" sz="2000" dirty="0" err="1"/>
              <a:t>sendiri</a:t>
            </a:r>
            <a:r>
              <a:rPr lang="en-ID" sz="2000" dirty="0"/>
              <a:t> </a:t>
            </a:r>
            <a:r>
              <a:rPr lang="en-ID" sz="2000" dirty="0" err="1"/>
              <a:t>kepada</a:t>
            </a:r>
            <a:r>
              <a:rPr lang="en-ID" sz="2000" dirty="0"/>
              <a:t> Tempo </a:t>
            </a:r>
            <a:r>
              <a:rPr lang="en-ID" sz="2000" dirty="0" err="1"/>
              <a:t>menjelaskan</a:t>
            </a:r>
            <a:r>
              <a:rPr lang="en-ID" sz="2000" dirty="0"/>
              <a:t>, "</a:t>
            </a:r>
            <a:r>
              <a:rPr lang="en-ID" sz="2000" dirty="0" err="1"/>
              <a:t>Mungkin</a:t>
            </a:r>
            <a:r>
              <a:rPr lang="en-ID" sz="2000" dirty="0"/>
              <a:t> </a:t>
            </a:r>
            <a:r>
              <a:rPr lang="en-ID" sz="2000" dirty="0" err="1"/>
              <a:t>dia</a:t>
            </a:r>
            <a:r>
              <a:rPr lang="en-ID" sz="2000" dirty="0"/>
              <a:t> </a:t>
            </a:r>
            <a:r>
              <a:rPr lang="en-ID" sz="2000" dirty="0" err="1"/>
              <a:t>memakai</a:t>
            </a:r>
            <a:r>
              <a:rPr lang="en-ID" sz="2000" dirty="0"/>
              <a:t> </a:t>
            </a:r>
            <a:r>
              <a:rPr lang="en-ID" sz="2000" dirty="0" err="1"/>
              <a:t>standar</a:t>
            </a:r>
            <a:r>
              <a:rPr lang="en-ID" sz="2000" dirty="0"/>
              <a:t> </a:t>
            </a:r>
            <a:r>
              <a:rPr lang="en-ID" sz="2000" dirty="0" err="1"/>
              <a:t>plagiat</a:t>
            </a:r>
            <a:r>
              <a:rPr lang="en-ID" sz="2000" dirty="0"/>
              <a:t> yang </a:t>
            </a:r>
            <a:r>
              <a:rPr lang="en-ID" sz="2000" dirty="0" err="1"/>
              <a:t>berbeda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yang </a:t>
            </a:r>
            <a:r>
              <a:rPr lang="en-ID" sz="2000" dirty="0" err="1"/>
              <a:t>saya</a:t>
            </a:r>
            <a:r>
              <a:rPr lang="en-ID" sz="2000" dirty="0"/>
              <a:t> </a:t>
            </a:r>
            <a:r>
              <a:rPr lang="en-ID" sz="2000" dirty="0" err="1"/>
              <a:t>anut</a:t>
            </a:r>
            <a:r>
              <a:rPr lang="en-ID" sz="2000" dirty="0"/>
              <a:t>." </a:t>
            </a:r>
            <a:r>
              <a:rPr lang="en-ID" sz="2000" dirty="0" err="1"/>
              <a:t>Dia</a:t>
            </a:r>
            <a:r>
              <a:rPr lang="en-ID" sz="2000" dirty="0"/>
              <a:t> </a:t>
            </a:r>
            <a:r>
              <a:rPr lang="en-ID" sz="2000" dirty="0" err="1"/>
              <a:t>mengakui</a:t>
            </a:r>
            <a:r>
              <a:rPr lang="en-ID" sz="2000" dirty="0"/>
              <a:t> </a:t>
            </a:r>
            <a:r>
              <a:rPr lang="en-ID" sz="2000" dirty="0" err="1"/>
              <a:t>disertasinya</a:t>
            </a:r>
            <a:r>
              <a:rPr lang="en-ID" sz="2000" dirty="0"/>
              <a:t> </a:t>
            </a:r>
            <a:r>
              <a:rPr lang="en-ID" sz="2000" dirty="0" err="1"/>
              <a:t>mengutip</a:t>
            </a:r>
            <a:r>
              <a:rPr lang="en-ID" sz="2000" dirty="0"/>
              <a:t> </a:t>
            </a:r>
            <a:r>
              <a:rPr lang="en-ID" sz="2000" dirty="0" err="1"/>
              <a:t>banyak</a:t>
            </a:r>
            <a:r>
              <a:rPr lang="en-ID" sz="2000" dirty="0"/>
              <a:t> </a:t>
            </a:r>
            <a:r>
              <a:rPr lang="en-ID" sz="2000" dirty="0" err="1"/>
              <a:t>fakta</a:t>
            </a:r>
            <a:r>
              <a:rPr lang="en-ID" sz="2000" dirty="0"/>
              <a:t> dan </a:t>
            </a:r>
            <a:r>
              <a:rPr lang="en-ID" sz="2000" dirty="0" err="1"/>
              <a:t>pendapat</a:t>
            </a:r>
            <a:r>
              <a:rPr lang="en-ID" sz="2000" dirty="0"/>
              <a:t> </a:t>
            </a:r>
            <a:r>
              <a:rPr lang="en-ID" sz="2000" dirty="0" err="1"/>
              <a:t>sejumlah</a:t>
            </a:r>
            <a:r>
              <a:rPr lang="en-ID" sz="2000" dirty="0"/>
              <a:t> </a:t>
            </a:r>
            <a:r>
              <a:rPr lang="en-ID" sz="2000" dirty="0" err="1"/>
              <a:t>ahli</a:t>
            </a:r>
            <a:r>
              <a:rPr lang="en-ID" sz="2000" dirty="0"/>
              <a:t> yang </a:t>
            </a:r>
            <a:r>
              <a:rPr lang="en-ID" sz="2000" dirty="0" err="1"/>
              <a:t>memang</a:t>
            </a:r>
            <a:r>
              <a:rPr lang="en-ID" sz="2000" dirty="0"/>
              <a:t> </a:t>
            </a:r>
            <a:r>
              <a:rPr lang="en-ID" sz="2000" dirty="0" err="1"/>
              <a:t>disebut</a:t>
            </a:r>
            <a:r>
              <a:rPr lang="en-ID" sz="2000" dirty="0"/>
              <a:t> Fanany. "</a:t>
            </a:r>
            <a:r>
              <a:rPr lang="en-ID" sz="2000" dirty="0" err="1"/>
              <a:t>Tapi</a:t>
            </a:r>
            <a:r>
              <a:rPr lang="en-ID" sz="2000" dirty="0"/>
              <a:t> </a:t>
            </a:r>
            <a:r>
              <a:rPr lang="en-ID" sz="2000" dirty="0" err="1"/>
              <a:t>saya</a:t>
            </a:r>
            <a:r>
              <a:rPr lang="en-ID" sz="2000" dirty="0"/>
              <a:t> </a:t>
            </a:r>
            <a:r>
              <a:rPr lang="en-ID" sz="2000" dirty="0" err="1"/>
              <a:t>mencantumkan</a:t>
            </a:r>
            <a:r>
              <a:rPr lang="en-ID" sz="2000" dirty="0"/>
              <a:t> </a:t>
            </a:r>
            <a:r>
              <a:rPr lang="en-ID" sz="2000" dirty="0" err="1"/>
              <a:t>sumbernya</a:t>
            </a:r>
            <a:r>
              <a:rPr lang="en-ID" sz="2000" dirty="0"/>
              <a:t>," kata Yahya. </a:t>
            </a:r>
            <a:r>
              <a:rPr lang="en-ID" sz="2000" dirty="0" err="1"/>
              <a:t>Atas</a:t>
            </a:r>
            <a:r>
              <a:rPr lang="en-ID" sz="2000" dirty="0"/>
              <a:t> </a:t>
            </a:r>
            <a:r>
              <a:rPr lang="en-ID" sz="2000" dirty="0" err="1"/>
              <a:t>tudingan</a:t>
            </a:r>
            <a:r>
              <a:rPr lang="en-ID" sz="2000" dirty="0"/>
              <a:t> Fanany </a:t>
            </a:r>
            <a:r>
              <a:rPr lang="en-ID" sz="2000" dirty="0" err="1"/>
              <a:t>itu</a:t>
            </a:r>
            <a:r>
              <a:rPr lang="en-ID" sz="2000" dirty="0"/>
              <a:t>, Yahya </a:t>
            </a:r>
            <a:r>
              <a:rPr lang="en-ID" sz="2000" dirty="0" err="1"/>
              <a:t>tak</a:t>
            </a:r>
            <a:r>
              <a:rPr lang="en-ID" sz="2000" dirty="0"/>
              <a:t> </a:t>
            </a:r>
            <a:r>
              <a:rPr lang="en-ID" sz="2000" dirty="0" err="1"/>
              <a:t>berpikir</a:t>
            </a:r>
            <a:r>
              <a:rPr lang="en-ID" sz="2000" dirty="0"/>
              <a:t> </a:t>
            </a:r>
            <a:r>
              <a:rPr lang="en-ID" sz="2000" dirty="0" err="1"/>
              <a:t>menyerang</a:t>
            </a:r>
            <a:r>
              <a:rPr lang="en-ID" sz="2000" dirty="0"/>
              <a:t> </a:t>
            </a:r>
            <a:r>
              <a:rPr lang="en-ID" sz="2000" dirty="0" err="1"/>
              <a:t>balik</a:t>
            </a:r>
            <a:r>
              <a:rPr lang="en-ID" sz="2000" dirty="0"/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415196-0B58-48C6-AB0D-2F6222C6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/>
              <a:t>Yahya </a:t>
            </a:r>
            <a:r>
              <a:rPr lang="en-US" dirty="0" err="1"/>
              <a:t>Muhaimin</a:t>
            </a:r>
            <a:r>
              <a:rPr lang="en-US" dirty="0"/>
              <a:t> (1992)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B522A-1EAF-4039-A388-0B231E4340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just"/>
            <a:fld id="{B67B645E-C5E5-4727-B977-D372A0AA71D9}" type="slidenum">
              <a:rPr lang="en-US" noProof="0" smtClean="0"/>
              <a:pPr algn="just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52437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E72E99-0076-433E-AD3A-575A11FAB7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92B02-48CE-4E37-9DE8-753DC8DEB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247F30-5811-40C0-99EC-CF53200590B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pitch deck</Template>
  <TotalTime>0</TotalTime>
  <Words>2396</Words>
  <Application>Microsoft Office PowerPoint</Application>
  <PresentationFormat>Widescreen</PresentationFormat>
  <Paragraphs>125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Times New Roman</vt:lpstr>
      <vt:lpstr>Office Theme</vt:lpstr>
      <vt:lpstr>PELATIHAN MANAGEMENT REFERENCES DAN PEMAHAMAN PLAGIARIsM CHECKERS</vt:lpstr>
      <vt:lpstr>Sanksi Hukum Bagi Lulusan yang Skripsinya Hasil Plagiat</vt:lpstr>
      <vt:lpstr>Ulasan Lengkap</vt:lpstr>
      <vt:lpstr>Lanjutan</vt:lpstr>
      <vt:lpstr>Apa Itu PLAGIAT ?</vt:lpstr>
      <vt:lpstr>PowerPoint Presentation</vt:lpstr>
      <vt:lpstr>8 Kasus Plagiat yang Menghebohkan Indonesia</vt:lpstr>
      <vt:lpstr>Chairil Anwar (1949)</vt:lpstr>
      <vt:lpstr>Yahya Muhaimin (1992)</vt:lpstr>
      <vt:lpstr>Amir Santoso (1979)</vt:lpstr>
      <vt:lpstr>I Made Kartawan (Desember 2008)</vt:lpstr>
      <vt:lpstr>Ade Juhana (Januari 2010)</vt:lpstr>
      <vt:lpstr>Anak Agung Banyu Perwita (Februari 2010)</vt:lpstr>
      <vt:lpstr>Heri Ahmad Sukaria (Juli 2010)</vt:lpstr>
      <vt:lpstr>Siti Fadilah Supari (2004)</vt:lpstr>
      <vt:lpstr>Jenis - Jenis PlagiariSME</vt:lpstr>
      <vt:lpstr>Jenis Plagiarisme berdasarkan Aspek yang dicuri</vt:lpstr>
      <vt:lpstr>Jenis Plagiarisme Berdasarkan Kesengajaan</vt:lpstr>
      <vt:lpstr>Jenis Plagiarisme Berdasarkan Pola yang Digunakan</vt:lpstr>
      <vt:lpstr>Tips Menghindari Plagiarisme</vt:lpstr>
      <vt:lpstr>Berikut ini tips menghindari plagiarisme</vt:lpstr>
      <vt:lpstr>Berikut ini tips menghindari plagiarisme</vt:lpstr>
      <vt:lpstr>Berikut ini tips menghindari plagiarisme</vt:lpstr>
      <vt:lpstr>Berikut ini tips menghindari plagiarisme</vt:lpstr>
      <vt:lpstr>Berikut ini tips menghindari plagiarisme</vt:lpstr>
      <vt:lpstr>Mau Cek Plagiarisme? Pakai 4 Aplikasi Ini!</vt:lpstr>
      <vt:lpstr>UNICHECK</vt:lpstr>
      <vt:lpstr>SCRIBBR</vt:lpstr>
      <vt:lpstr>TURNITIN</vt:lpstr>
      <vt:lpstr>PlagScan</vt:lpstr>
      <vt:lpstr>Thank You</vt:lpstr>
      <vt:lpstr>Referensi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2022-03-07T09:23:24Z</dcterms:created>
  <dcterms:modified xsi:type="dcterms:W3CDTF">2022-03-08T03:31:28Z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