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80" autoAdjust="0"/>
  </p:normalViewPr>
  <p:slideViewPr>
    <p:cSldViewPr>
      <p:cViewPr>
        <p:scale>
          <a:sx n="60" d="100"/>
          <a:sy n="60" d="100"/>
        </p:scale>
        <p:origin x="-1656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6BE69-CB4D-42C0-AAB0-E8E7ADA03AB2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5F8BC3-0824-4069-908F-897AD6DD8DC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087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3955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5369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88831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1314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0809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3924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00264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01971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8786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7753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2465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A06F9-F5E3-4980-9234-C5E3D59F6477}" type="datetimeFigureOut">
              <a:rPr lang="id-ID" smtClean="0"/>
              <a:t>08/09/2021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9D3F2-97D6-4599-87A9-4686179820C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2025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PRODUK SAMPINGAN DAN GABUNGAN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43000"/>
          </a:xfrm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Dosen:</a:t>
            </a:r>
          </a:p>
          <a:p>
            <a:r>
              <a:rPr lang="id-ID" dirty="0" smtClean="0">
                <a:solidFill>
                  <a:srgbClr val="FF0000"/>
                </a:solidFill>
              </a:rPr>
              <a:t>DR. HAERUDDIN,S.E.,M,M</a:t>
            </a:r>
            <a:endParaRPr lang="id-ID" dirty="0">
              <a:solidFill>
                <a:srgbClr val="FF0000"/>
              </a:solidFill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37602"/>
            <a:ext cx="4953000" cy="1388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14" y="137602"/>
            <a:ext cx="1048419" cy="1275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524000" y="5589239"/>
            <a:ext cx="6400800" cy="1098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2800" b="1" dirty="0" smtClean="0">
                <a:solidFill>
                  <a:schemeClr val="tx1"/>
                </a:solidFill>
              </a:rPr>
              <a:t>Bappeda Kab. Barru </a:t>
            </a:r>
          </a:p>
          <a:p>
            <a:r>
              <a:rPr lang="id-ID" sz="2800" dirty="0" smtClean="0">
                <a:solidFill>
                  <a:schemeClr val="tx1"/>
                </a:solidFill>
              </a:rPr>
              <a:t>08 September 2021</a:t>
            </a:r>
            <a:endParaRPr lang="id-ID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86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980728"/>
            <a:ext cx="6501408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id-ID" b="1" dirty="0" smtClean="0"/>
              <a:t>Pokok Pembahasan :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2780928"/>
            <a:ext cx="6552728" cy="2016224"/>
          </a:xfrm>
        </p:spPr>
        <p:txBody>
          <a:bodyPr>
            <a:normAutofit/>
          </a:bodyPr>
          <a:lstStyle/>
          <a:p>
            <a:r>
              <a:rPr lang="id-ID" dirty="0" smtClean="0"/>
              <a:t>Produk sampingan</a:t>
            </a:r>
            <a:endParaRPr lang="id-ID" dirty="0" smtClean="0"/>
          </a:p>
          <a:p>
            <a:r>
              <a:rPr lang="id-ID" dirty="0" smtClean="0"/>
              <a:t>Produk Gabungan</a:t>
            </a:r>
            <a:endParaRPr lang="id-ID" dirty="0" smtClean="0"/>
          </a:p>
          <a:p>
            <a:r>
              <a:rPr lang="id-ID" dirty="0" smtClean="0"/>
              <a:t>Contoh kasus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0983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7661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8939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alkulasi biaya produk sampingan dan gabung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340" y="-46640"/>
            <a:ext cx="9417876" cy="6904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4779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163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27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PRODUK SAMPINGAN DAN GABUNGAN</vt:lpstr>
      <vt:lpstr>Pokok Pembahasan :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PRAKTEK AKUNTANSI DAN LAPORAN KEUANGAN</dc:title>
  <dc:creator>HP</dc:creator>
  <cp:lastModifiedBy>HP</cp:lastModifiedBy>
  <cp:revision>20</cp:revision>
  <dcterms:created xsi:type="dcterms:W3CDTF">2021-09-08T01:15:20Z</dcterms:created>
  <dcterms:modified xsi:type="dcterms:W3CDTF">2021-09-08T13:36:10Z</dcterms:modified>
</cp:coreProperties>
</file>