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955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369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883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3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80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24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026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197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78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753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65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20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PRAKTEK AKUNTANSI DAN LAPORAN KEUANGAN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Dosen: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DR. HAERUDDIN,S.E.,M,M</a:t>
            </a:r>
            <a:endParaRPr lang="id-ID" dirty="0">
              <a:solidFill>
                <a:srgbClr val="FF0000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7602"/>
            <a:ext cx="4953000" cy="13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14" y="137602"/>
            <a:ext cx="1048419" cy="12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5589239"/>
            <a:ext cx="6400800" cy="109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 smtClean="0">
                <a:solidFill>
                  <a:schemeClr val="tx1"/>
                </a:solidFill>
              </a:rPr>
              <a:t>Bappeda Kab. Barru </a:t>
            </a:r>
          </a:p>
          <a:p>
            <a:r>
              <a:rPr lang="id-ID" sz="2800" dirty="0" smtClean="0">
                <a:solidFill>
                  <a:schemeClr val="tx1"/>
                </a:solidFill>
              </a:rPr>
              <a:t>08 September 2021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Neraca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764703"/>
            <a:ext cx="5362575" cy="554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2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Laba Rugi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37220"/>
            <a:ext cx="5219700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5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Akun (Perkiraan)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2530624" cy="3412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d-ID" dirty="0" smtClean="0"/>
              <a:t>Akun (perkiraan) terbagi 2 (dua) 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</a:rPr>
              <a:t>Neraca</a:t>
            </a:r>
          </a:p>
          <a:p>
            <a:pPr marL="0" indent="0" algn="ctr">
              <a:buNone/>
            </a:pPr>
            <a:r>
              <a:rPr lang="id-ID" dirty="0" smtClean="0"/>
              <a:t>2. Laba Rugi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684767"/>
              </p:ext>
            </p:extLst>
          </p:nvPr>
        </p:nvGraphicFramePr>
        <p:xfrm>
          <a:off x="3707904" y="2204864"/>
          <a:ext cx="4776192" cy="338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455936"/>
                <a:gridCol w="1592064"/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Akun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Debet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Kredit</a:t>
                      </a:r>
                      <a:endParaRPr lang="id-ID" sz="2500" dirty="0"/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Aktiva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Hutang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Modal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id-ID" sz="2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Pendapatan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-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+</a:t>
                      </a:r>
                      <a:endParaRPr lang="id-ID" sz="2500" dirty="0"/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Beban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+</a:t>
                      </a:r>
                      <a:endParaRPr lang="id-ID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500" dirty="0" smtClean="0"/>
                        <a:t>-</a:t>
                      </a:r>
                      <a:endParaRPr lang="id-ID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3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Transaksi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70583"/>
            <a:ext cx="8229600" cy="8503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1 Jan 2021 Tn. A mendirikan perusahaan jasa bengkel dengan investasi awal dalam bentuk uang tunai dan disetor ke perusahaan sebagai modal awal Rp. 200.000.000,-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4060"/>
              </p:ext>
            </p:extLst>
          </p:nvPr>
        </p:nvGraphicFramePr>
        <p:xfrm>
          <a:off x="827584" y="2780928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200.000.000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Modal Tn. 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200.000.000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90872" y="4090863"/>
            <a:ext cx="8229600" cy="562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3 Jan 2021 Tn. A membeli peralatan bengkel secara tunai Rp. 25.000.000</a:t>
            </a:r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170348"/>
              </p:ext>
            </p:extLst>
          </p:nvPr>
        </p:nvGraphicFramePr>
        <p:xfrm>
          <a:off x="755576" y="5013176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Peralatan bengkel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25.000.000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25.000.000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4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Transaksi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70583"/>
            <a:ext cx="8229600" cy="8503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3 Jan 2021 Tn. A membeli perlengkapan bengkel Rp. 2.000.000,- secara kredit kepada Toko B 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86083"/>
              </p:ext>
            </p:extLst>
          </p:nvPr>
        </p:nvGraphicFramePr>
        <p:xfrm>
          <a:off x="827584" y="2780928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Perlengkapan bengkel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200.000.000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Hutang usaha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200.000.000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90872" y="4090863"/>
            <a:ext cx="8229600" cy="562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4 Jan 2021 Tn. A membeli menyewa ruko untuk kegiatan usaha selama  1 tahun dengan tunai Rp. 20.000.000,-</a:t>
            </a:r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80660"/>
              </p:ext>
            </p:extLst>
          </p:nvPr>
        </p:nvGraphicFramePr>
        <p:xfrm>
          <a:off x="755576" y="5013176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Sewa dibayar</a:t>
                      </a:r>
                      <a:r>
                        <a:rPr lang="id-ID" baseline="0" dirty="0" smtClean="0"/>
                        <a:t> dimuka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20.000.000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72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Transaksi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70583"/>
            <a:ext cx="8229600" cy="8503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5 Jan 2021 Tn. A menyelesaikan pekerjaan servis kendaraan 10 unit dengan pendapatan diterima tunai Rp. 2.500.000,-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16347"/>
              </p:ext>
            </p:extLst>
          </p:nvPr>
        </p:nvGraphicFramePr>
        <p:xfrm>
          <a:off x="827584" y="2780928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2.500.000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Pendapatan jasa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2.500.000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90872" y="4090863"/>
            <a:ext cx="8229600" cy="7782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10  Jan 2021 Tn. A menyelesaikan service untuk langganan dengan jumlah motor yang di servis sebanyak 20  @ 200.000,-  dan Tn. A membuatkan tagihan kepada klien tersebut.</a:t>
            </a:r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35900"/>
              </p:ext>
            </p:extLst>
          </p:nvPr>
        </p:nvGraphicFramePr>
        <p:xfrm>
          <a:off x="755576" y="5013176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Piutang</a:t>
                      </a:r>
                      <a:r>
                        <a:rPr lang="id-ID" baseline="0" dirty="0" smtClean="0"/>
                        <a:t> usaha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4.000.000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Pendapatan jasa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4.000.000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Transaksi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70583"/>
            <a:ext cx="8229600" cy="8503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11 Jan 2021 Tn. A membayar spanduk reklame dicatat sebagai beban promosi Rp. 500.000,-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218679"/>
              </p:ext>
            </p:extLst>
          </p:nvPr>
        </p:nvGraphicFramePr>
        <p:xfrm>
          <a:off x="827584" y="2780928"/>
          <a:ext cx="777686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 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Beban promosi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503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500.000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500.000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90872" y="4090863"/>
            <a:ext cx="8229600" cy="7782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 smtClean="0"/>
              <a:t>Tgl 15  Jan 2021 Tn. A  membayar gaji tukang servise untuk 2 minggu Rp. 1.000.000,-</a:t>
            </a:r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292725"/>
              </p:ext>
            </p:extLst>
          </p:nvPr>
        </p:nvGraphicFramePr>
        <p:xfrm>
          <a:off x="755576" y="5013176"/>
          <a:ext cx="7776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64296"/>
                <a:gridCol w="921703"/>
                <a:gridCol w="1555373"/>
                <a:gridCol w="15553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Tgl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Akun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Debet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Kredit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 Jan 21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Beban</a:t>
                      </a:r>
                      <a:r>
                        <a:rPr lang="id-ID" baseline="0" dirty="0" smtClean="0"/>
                        <a:t> gaji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1.000.000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dirty="0" smtClean="0"/>
                        <a:t>1.000.000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00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Q &amp; 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000" b="1" dirty="0" smtClean="0"/>
              <a:t>SHU posisi dimana </a:t>
            </a:r>
            <a:r>
              <a:rPr lang="id-ID" sz="2000" dirty="0" smtClean="0"/>
              <a:t>? SHU adalah menambah modal. Modal + di Kredit, SHU bertambah di Kredit.</a:t>
            </a:r>
          </a:p>
          <a:p>
            <a:r>
              <a:rPr lang="id-ID" sz="2000" dirty="0" smtClean="0"/>
              <a:t>Membayar tanda jadi pembelian mobil Rp. 5.000.000,- untuk harga mobil Rp. 100.000.000,-</a:t>
            </a:r>
          </a:p>
          <a:p>
            <a:pPr marL="0" indent="0" algn="ctr">
              <a:buNone/>
            </a:pPr>
            <a:r>
              <a:rPr lang="id-ID" sz="2800" dirty="0" smtClean="0"/>
              <a:t>Jawab:</a:t>
            </a:r>
          </a:p>
          <a:p>
            <a:pPr marL="0" indent="0">
              <a:buNone/>
            </a:pPr>
            <a:r>
              <a:rPr lang="id-ID" sz="2000" b="1" dirty="0" smtClean="0">
                <a:solidFill>
                  <a:srgbClr val="FF0000"/>
                </a:solidFill>
              </a:rPr>
              <a:t>Pada saat penyerahan tanda jadi:</a:t>
            </a:r>
          </a:p>
          <a:p>
            <a:pPr marL="0" indent="0">
              <a:buNone/>
            </a:pPr>
            <a:r>
              <a:rPr lang="id-ID" sz="2000" dirty="0" smtClean="0"/>
              <a:t>(D) Uang Muka  Rp. 5.000.000,- (Harta)</a:t>
            </a:r>
          </a:p>
          <a:p>
            <a:pPr marL="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(K)  Kas                 Rp. 5.000.000,- (Harta -)</a:t>
            </a:r>
          </a:p>
          <a:p>
            <a:pPr marL="0" indent="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Pada saat mobil diserahkan:</a:t>
            </a:r>
          </a:p>
          <a:p>
            <a:pPr marL="0" indent="0">
              <a:buNone/>
            </a:pPr>
            <a:r>
              <a:rPr lang="id-ID" sz="2000" dirty="0" smtClean="0"/>
              <a:t>(D) Kendaraan  Rp. 100.000.000,-</a:t>
            </a:r>
          </a:p>
          <a:p>
            <a:pPr marL="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(K) Kas                     Rp. 95.000.000,-</a:t>
            </a:r>
          </a:p>
          <a:p>
            <a:pPr marL="0" indent="0">
              <a:buNone/>
            </a:pPr>
            <a:r>
              <a:rPr lang="id-ID" sz="2000" dirty="0"/>
              <a:t> </a:t>
            </a:r>
            <a:r>
              <a:rPr lang="id-ID" sz="2000" dirty="0" smtClean="0"/>
              <a:t>     (K) Uang muka       Rp.    5.000.000,-</a:t>
            </a:r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85881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Jurnal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8720"/>
            <a:ext cx="782955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Contoh kertas kerja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5" y="620688"/>
            <a:ext cx="887154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81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487</Words>
  <Application>Microsoft Office PowerPoint</Application>
  <PresentationFormat>On-screen Show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PRAKTEK AKUNTANSI DAN LAPORAN KEUANGAN</vt:lpstr>
      <vt:lpstr>Akun (Perkiraan)</vt:lpstr>
      <vt:lpstr>Transaksi</vt:lpstr>
      <vt:lpstr>Transaksi</vt:lpstr>
      <vt:lpstr>Transaksi</vt:lpstr>
      <vt:lpstr>Transaksi</vt:lpstr>
      <vt:lpstr>Q &amp; A</vt:lpstr>
      <vt:lpstr>Contoh Jurnal</vt:lpstr>
      <vt:lpstr>Contoh kertas kerja</vt:lpstr>
      <vt:lpstr>Contoh Neraca</vt:lpstr>
      <vt:lpstr>Contoh Laba Rugi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AKUNTANSI DAN LAPORAN KEUANGAN</dc:title>
  <dc:creator>HP</dc:creator>
  <cp:lastModifiedBy>HP</cp:lastModifiedBy>
  <cp:revision>9</cp:revision>
  <dcterms:created xsi:type="dcterms:W3CDTF">2021-09-08T01:15:20Z</dcterms:created>
  <dcterms:modified xsi:type="dcterms:W3CDTF">2021-09-08T11:34:46Z</dcterms:modified>
</cp:coreProperties>
</file>