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19B8-9791-4D8D-9E63-92BA295F6D20}" type="datetimeFigureOut">
              <a:rPr lang="id-ID" smtClean="0"/>
              <a:t>13/07/2021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8AE9-B794-4EA3-B666-E135568EA22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185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19B8-9791-4D8D-9E63-92BA295F6D20}" type="datetimeFigureOut">
              <a:rPr lang="id-ID" smtClean="0"/>
              <a:t>13/07/2021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8AE9-B794-4EA3-B666-E135568EA22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522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19B8-9791-4D8D-9E63-92BA295F6D20}" type="datetimeFigureOut">
              <a:rPr lang="id-ID" smtClean="0"/>
              <a:t>13/07/2021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8AE9-B794-4EA3-B666-E135568EA22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3793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19B8-9791-4D8D-9E63-92BA295F6D20}" type="datetimeFigureOut">
              <a:rPr lang="id-ID" smtClean="0"/>
              <a:t>13/07/2021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8AE9-B794-4EA3-B666-E135568EA22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002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19B8-9791-4D8D-9E63-92BA295F6D20}" type="datetimeFigureOut">
              <a:rPr lang="id-ID" smtClean="0"/>
              <a:t>13/07/2021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8AE9-B794-4EA3-B666-E135568EA22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302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19B8-9791-4D8D-9E63-92BA295F6D20}" type="datetimeFigureOut">
              <a:rPr lang="id-ID" smtClean="0"/>
              <a:t>13/07/2021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8AE9-B794-4EA3-B666-E135568EA22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5173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19B8-9791-4D8D-9E63-92BA295F6D20}" type="datetimeFigureOut">
              <a:rPr lang="id-ID" smtClean="0"/>
              <a:t>13/07/2021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8AE9-B794-4EA3-B666-E135568EA22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5152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19B8-9791-4D8D-9E63-92BA295F6D20}" type="datetimeFigureOut">
              <a:rPr lang="id-ID" smtClean="0"/>
              <a:t>13/07/2021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8AE9-B794-4EA3-B666-E135568EA22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2383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19B8-9791-4D8D-9E63-92BA295F6D20}" type="datetimeFigureOut">
              <a:rPr lang="id-ID" smtClean="0"/>
              <a:t>13/07/2021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8AE9-B794-4EA3-B666-E135568EA22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6410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19B8-9791-4D8D-9E63-92BA295F6D20}" type="datetimeFigureOut">
              <a:rPr lang="id-ID" smtClean="0"/>
              <a:t>13/07/2021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8AE9-B794-4EA3-B666-E135568EA22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6572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19B8-9791-4D8D-9E63-92BA295F6D20}" type="datetimeFigureOut">
              <a:rPr lang="id-ID" smtClean="0"/>
              <a:t>13/07/2021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8AE9-B794-4EA3-B666-E135568EA22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9474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719B8-9791-4D8D-9E63-92BA295F6D20}" type="datetimeFigureOut">
              <a:rPr lang="id-ID" smtClean="0"/>
              <a:t>13/07/2021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38AE9-B794-4EA3-B666-E135568EA22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570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108" y="1268760"/>
            <a:ext cx="7772400" cy="866527"/>
          </a:xfrm>
        </p:spPr>
        <p:txBody>
          <a:bodyPr/>
          <a:lstStyle/>
          <a:p>
            <a:r>
              <a:rPr lang="id-ID" b="1" dirty="0" smtClean="0">
                <a:solidFill>
                  <a:srgbClr val="FF0000"/>
                </a:solidFill>
              </a:rPr>
              <a:t>MENULIS BUKU AJAR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187014"/>
            <a:ext cx="7478216" cy="1898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3600" b="1" dirty="0" smtClean="0"/>
              <a:t>Dr. Haeruddin,S.E.,M.M.</a:t>
            </a:r>
          </a:p>
          <a:p>
            <a:r>
              <a:rPr lang="id-ID" sz="2800" b="1" dirty="0" smtClean="0"/>
              <a:t>Disampaikan dalam</a:t>
            </a:r>
          </a:p>
          <a:p>
            <a:r>
              <a:rPr lang="id-ID" sz="2800" b="1" dirty="0" smtClean="0">
                <a:solidFill>
                  <a:srgbClr val="FF0000"/>
                </a:solidFill>
              </a:rPr>
              <a:t>Webinar Penulisan Buku Ajar, </a:t>
            </a:r>
          </a:p>
          <a:p>
            <a:r>
              <a:rPr lang="id-ID" sz="2800" b="1" dirty="0" smtClean="0">
                <a:solidFill>
                  <a:srgbClr val="FF0000"/>
                </a:solidFill>
              </a:rPr>
              <a:t>Adpertisi 13 Juli 2021</a:t>
            </a:r>
            <a:endParaRPr lang="id-ID" sz="2800" b="1" dirty="0">
              <a:solidFill>
                <a:srgbClr val="FF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0" y="0"/>
            <a:ext cx="9157399" cy="6858000"/>
            <a:chOff x="0" y="0"/>
            <a:chExt cx="9157399" cy="6858000"/>
          </a:xfrm>
        </p:grpSpPr>
        <p:sp>
          <p:nvSpPr>
            <p:cNvPr id="8" name="Rectangle 7"/>
            <p:cNvSpPr/>
            <p:nvPr/>
          </p:nvSpPr>
          <p:spPr>
            <a:xfrm rot="16200000">
              <a:off x="4390872" y="-4357592"/>
              <a:ext cx="395536" cy="91107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9" name="Rectangle 8"/>
            <p:cNvSpPr/>
            <p:nvPr/>
          </p:nvSpPr>
          <p:spPr>
            <a:xfrm rot="16200000">
              <a:off x="4379540" y="2104872"/>
              <a:ext cx="395536" cy="91107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761863" y="0"/>
              <a:ext cx="395536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0"/>
              <a:ext cx="395536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210497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108" y="980728"/>
            <a:ext cx="7772400" cy="866527"/>
          </a:xfrm>
        </p:spPr>
        <p:txBody>
          <a:bodyPr>
            <a:noAutofit/>
          </a:bodyPr>
          <a:lstStyle/>
          <a:p>
            <a:r>
              <a:rPr lang="id-ID" sz="4800" b="1" dirty="0" smtClean="0">
                <a:solidFill>
                  <a:srgbClr val="FF0000"/>
                </a:solidFill>
              </a:rPr>
              <a:t>BAGIAN AKHIR</a:t>
            </a:r>
            <a:endParaRPr lang="id-ID" sz="48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1988840"/>
            <a:ext cx="7478216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b="1" dirty="0" smtClean="0"/>
              <a:t>“Selamat Menulis Buku Ajar” </a:t>
            </a:r>
            <a:endParaRPr lang="id-ID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4013448"/>
            <a:ext cx="7478216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b="1" dirty="0" smtClean="0"/>
              <a:t>Terima kasih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43109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866527"/>
          </a:xfrm>
        </p:spPr>
        <p:txBody>
          <a:bodyPr>
            <a:noAutofit/>
          </a:bodyPr>
          <a:lstStyle/>
          <a:p>
            <a:r>
              <a:rPr lang="id-ID" sz="5400" b="1" dirty="0" smtClean="0">
                <a:solidFill>
                  <a:srgbClr val="FF0000"/>
                </a:solidFill>
              </a:rPr>
              <a:t>DOSEN PROFESIONAL</a:t>
            </a:r>
            <a:endParaRPr lang="id-ID" sz="54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0208" y="2852936"/>
            <a:ext cx="7478216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d-ID" sz="5400" b="1" dirty="0" smtClean="0"/>
          </a:p>
          <a:p>
            <a:r>
              <a:rPr lang="id-ID" sz="5400" b="1" dirty="0" smtClean="0"/>
              <a:t>“Wajib menulis 1 buku 1 tahun”</a:t>
            </a:r>
          </a:p>
          <a:p>
            <a:endParaRPr lang="id-ID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02641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866527"/>
          </a:xfrm>
        </p:spPr>
        <p:txBody>
          <a:bodyPr/>
          <a:lstStyle/>
          <a:p>
            <a:r>
              <a:rPr lang="id-ID" b="1" dirty="0" smtClean="0">
                <a:solidFill>
                  <a:srgbClr val="FF0000"/>
                </a:solidFill>
              </a:rPr>
              <a:t>BUKU AJAR 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708920"/>
            <a:ext cx="7478216" cy="1876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2800" b="1" dirty="0" smtClean="0"/>
              <a:t>“ Buku yang digunakan sebagai pedoman bagi mahasiswa dan pegangan bagi dosen untuk melakukan kegiatan pembelajaran pada suatu mata kuliah atau bidang tertentu”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94005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866527"/>
          </a:xfrm>
        </p:spPr>
        <p:txBody>
          <a:bodyPr>
            <a:no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LANGKAH-LANGKAH MENULIS BUKU AJAR</a:t>
            </a:r>
            <a:endParaRPr lang="id-ID" sz="32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708920"/>
            <a:ext cx="7478216" cy="1876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buFont typeface="+mj-lt"/>
              <a:buAutoNum type="arabicPeriod"/>
            </a:pPr>
            <a:r>
              <a:rPr lang="id-ID" sz="3200" b="1" dirty="0" smtClean="0"/>
              <a:t>Menyiapkan RPS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3200" b="1" dirty="0" smtClean="0"/>
              <a:t>Menyusun outline buku ajar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3200" b="1" dirty="0" smtClean="0"/>
              <a:t>Membuat perlengkapan buku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1513614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866527"/>
          </a:xfrm>
        </p:spPr>
        <p:txBody>
          <a:bodyPr>
            <a:no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UNTUK APA RPS ?</a:t>
            </a:r>
            <a:endParaRPr lang="id-ID" sz="32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348880"/>
            <a:ext cx="7478216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+mj-lt"/>
              <a:buAutoNum type="arabicPeriod"/>
            </a:pPr>
            <a:r>
              <a:rPr lang="id-ID" sz="3200" b="1" dirty="0" smtClean="0"/>
              <a:t>Menjadi acuan dalam proses pembelajaran mata kuliah 1 semester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3200" b="1" dirty="0" smtClean="0"/>
              <a:t>Dijadikan materi dan sub materi dalam buku ajar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3200" b="1" dirty="0" smtClean="0"/>
              <a:t>Substansi buku ajar harus berkesesuaian CPMK dan sub CPMK dan sesuai dengan tujuan pembelajaran mata kuliah.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941419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866527"/>
          </a:xfrm>
        </p:spPr>
        <p:txBody>
          <a:bodyPr>
            <a:no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OUTLINE BUKU AJAR</a:t>
            </a:r>
            <a:endParaRPr lang="id-ID" sz="32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1340768"/>
            <a:ext cx="7478216" cy="47525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Bagian awal (pendahuluan) ; deskripsi mata kuliah, capaian pembelajaran MK dan Sub Pembelajaran MK, petunjuk penggunaan buku ajar, kompetensi pra syarat.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 Isi yang terdiri dari: Judul topik pembejaran, tujuan kegiatan pembejaran, materi pembelajaran, kesimpulan, Tugas, soal-soal evaluasi, kunci jawaban.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Bagian akhir; daftar  pustaka, glosarium, indeks, biografi penulis</a:t>
            </a:r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2366192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866527"/>
          </a:xfrm>
        </p:spPr>
        <p:txBody>
          <a:bodyPr>
            <a:no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FORMAT PENULISAN DIKTI</a:t>
            </a:r>
            <a:endParaRPr lang="id-ID" sz="32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1340768"/>
            <a:ext cx="7478216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Prakata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Daftar isi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Batang tubuh yang terbagi dalam bab atau bagian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Daftar pustaka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Glosarium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Indeks</a:t>
            </a:r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3937607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108" y="692696"/>
            <a:ext cx="7772400" cy="866527"/>
          </a:xfrm>
        </p:spPr>
        <p:txBody>
          <a:bodyPr>
            <a:no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HALAMAN DAN UKURAN KERTAS</a:t>
            </a:r>
            <a:endParaRPr lang="id-ID" sz="32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54224" y="1844824"/>
            <a:ext cx="7478216" cy="3024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Menurut Dikti : Minimal 200 hal (Buku Hibah buku ajar)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UNESCO ; Minimal 49 halaman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DIKTI : A4 dan A5 &amp; Ukuran standar B5 (18 X 25 CM)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UNESCO : (15.5 X 23 CM) atau </a:t>
            </a:r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2697365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108" y="692696"/>
            <a:ext cx="7772400" cy="866527"/>
          </a:xfrm>
        </p:spPr>
        <p:txBody>
          <a:bodyPr>
            <a:no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PENERBITAN BUKU</a:t>
            </a:r>
            <a:endParaRPr lang="id-ID" sz="32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1340768"/>
            <a:ext cx="7478216" cy="2520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Mayor Publishing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800" b="1" dirty="0" smtClean="0"/>
              <a:t>Self Publishing</a:t>
            </a:r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1698290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255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MENULIS BUKU AJAR</vt:lpstr>
      <vt:lpstr>DOSEN PROFESIONAL</vt:lpstr>
      <vt:lpstr>BUKU AJAR </vt:lpstr>
      <vt:lpstr>LANGKAH-LANGKAH MENULIS BUKU AJAR</vt:lpstr>
      <vt:lpstr>UNTUK APA RPS ?</vt:lpstr>
      <vt:lpstr>OUTLINE BUKU AJAR</vt:lpstr>
      <vt:lpstr>FORMAT PENULISAN DIKTI</vt:lpstr>
      <vt:lpstr>HALAMAN DAN UKURAN KERTAS</vt:lpstr>
      <vt:lpstr>PENERBITAN BUKU</vt:lpstr>
      <vt:lpstr>BAGIAN AKHIR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MENULIS BUKU AJAR</dc:title>
  <dc:creator>HP</dc:creator>
  <cp:lastModifiedBy>HP</cp:lastModifiedBy>
  <cp:revision>11</cp:revision>
  <dcterms:created xsi:type="dcterms:W3CDTF">2021-07-12T19:40:02Z</dcterms:created>
  <dcterms:modified xsi:type="dcterms:W3CDTF">2021-07-13T03:07:58Z</dcterms:modified>
</cp:coreProperties>
</file>