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0" autoAdjust="0"/>
  </p:normalViewPr>
  <p:slideViewPr>
    <p:cSldViewPr>
      <p:cViewPr varScale="1">
        <p:scale>
          <a:sx n="49" d="100"/>
          <a:sy n="49" d="100"/>
        </p:scale>
        <p:origin x="2132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9B369-D936-4F81-982A-45CD4B85934F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3A1AA-2EF7-4DC3-82D7-5E604BB368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5009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5DD73-F877-45D1-8B4F-FE52883027AD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691E8-908F-46F8-BC50-2C3CB49285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138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153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221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249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599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253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007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43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962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368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65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056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17C4A-32AC-4824-B644-6CC4CB639D05}" type="datetimeFigureOut">
              <a:rPr lang="id-ID" smtClean="0"/>
              <a:t>23/06/2021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99A0A-FD94-4E45-A710-83900FD90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357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024" y="2771800"/>
            <a:ext cx="5829300" cy="2232248"/>
          </a:xfrm>
        </p:spPr>
        <p:txBody>
          <a:bodyPr>
            <a:normAutofit fontScale="90000"/>
          </a:bodyPr>
          <a:lstStyle/>
          <a:p>
            <a:r>
              <a:rPr lang="id-ID" sz="7300" b="1" dirty="0">
                <a:solidFill>
                  <a:srgbClr val="FFFF00"/>
                </a:solidFill>
                <a:latin typeface="Arial Narrow" pitchFamily="34" charset="0"/>
              </a:rPr>
              <a:t>MENJADI </a:t>
            </a:r>
            <a:br>
              <a:rPr lang="id-ID" b="1" dirty="0">
                <a:solidFill>
                  <a:srgbClr val="FFFF00"/>
                </a:solidFill>
                <a:latin typeface="Arial Narrow" pitchFamily="34" charset="0"/>
              </a:rPr>
            </a:br>
            <a:r>
              <a:rPr lang="id-ID" b="1" dirty="0">
                <a:latin typeface="Arial Narrow" pitchFamily="34" charset="0"/>
              </a:rPr>
              <a:t>WIRAUSAHA </a:t>
            </a:r>
            <a:br>
              <a:rPr lang="id-ID" b="1" dirty="0">
                <a:latin typeface="Arial Narrow" pitchFamily="34" charset="0"/>
              </a:rPr>
            </a:br>
            <a:r>
              <a:rPr lang="id-ID" sz="6700" b="1" dirty="0">
                <a:solidFill>
                  <a:srgbClr val="FF0000"/>
                </a:solidFill>
                <a:latin typeface="Arial Narrow" pitchFamily="34" charset="0"/>
              </a:rPr>
              <a:t>TANGGUH</a:t>
            </a:r>
            <a:endParaRPr lang="id-ID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640" y="6245243"/>
            <a:ext cx="6669360" cy="703021"/>
          </a:xfrm>
        </p:spPr>
        <p:txBody>
          <a:bodyPr>
            <a:normAutofit/>
          </a:bodyPr>
          <a:lstStyle/>
          <a:p>
            <a:r>
              <a:rPr lang="id-ID" sz="1800" dirty="0">
                <a:solidFill>
                  <a:schemeClr val="tx1"/>
                </a:solidFill>
                <a:latin typeface="Candara Light" pitchFamily="34" charset="0"/>
                <a:cs typeface="Times New Roman" pitchFamily="18" charset="0"/>
              </a:rPr>
              <a:t>Kepala Kantor Perwakilan Dagang Jawa Timur di Sulawesi Selatan</a:t>
            </a:r>
          </a:p>
          <a:p>
            <a:r>
              <a:rPr lang="id-ID" sz="1800" dirty="0">
                <a:solidFill>
                  <a:schemeClr val="tx1"/>
                </a:solidFill>
                <a:latin typeface="Candara Light" pitchFamily="34" charset="0"/>
                <a:cs typeface="Times New Roman" pitchFamily="18" charset="0"/>
              </a:rPr>
              <a:t>Staf Pengajar Politeknik LP3i Makassar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-7404" y="7740353"/>
            <a:ext cx="6865404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000" dirty="0">
                <a:solidFill>
                  <a:srgbClr val="FF0000"/>
                </a:solidFill>
                <a:latin typeface="Candara Light" pitchFamily="34" charset="0"/>
              </a:rPr>
              <a:t>Disampaikan dalam Pelatihan Kewirausahaan Pemuda </a:t>
            </a:r>
          </a:p>
          <a:p>
            <a:r>
              <a:rPr lang="id-ID" sz="2000" dirty="0">
                <a:solidFill>
                  <a:srgbClr val="FF0000"/>
                </a:solidFill>
                <a:latin typeface="Candara Light" pitchFamily="34" charset="0"/>
              </a:rPr>
              <a:t>Hotel Jollin tanggal  25 Juni 2021 </a:t>
            </a:r>
          </a:p>
          <a:p>
            <a:r>
              <a:rPr lang="id-ID" sz="2000" dirty="0">
                <a:solidFill>
                  <a:srgbClr val="FF0000"/>
                </a:solidFill>
                <a:latin typeface="Candara Light" pitchFamily="34" charset="0"/>
              </a:rPr>
              <a:t>Jam 8-10 Wita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508104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800" dirty="0">
                <a:solidFill>
                  <a:schemeClr val="tx1"/>
                </a:solidFill>
                <a:latin typeface="Candara Light" pitchFamily="34" charset="0"/>
              </a:rPr>
              <a:t>Dr</a:t>
            </a:r>
            <a:r>
              <a:rPr lang="id-ID" sz="2800" dirty="0">
                <a:solidFill>
                  <a:schemeClr val="tx1"/>
                </a:solidFill>
                <a:latin typeface="Candara Light" pitchFamily="34" charset="0"/>
                <a:cs typeface="Times New Roman" pitchFamily="18" charset="0"/>
              </a:rPr>
              <a:t>. Haeruddin DMl,S.E.,M.M </a:t>
            </a:r>
          </a:p>
        </p:txBody>
      </p:sp>
    </p:spTree>
    <p:extLst>
      <p:ext uri="{BB962C8B-B14F-4D97-AF65-F5344CB8AC3E}">
        <p14:creationId xmlns:p14="http://schemas.microsoft.com/office/powerpoint/2010/main" val="246642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22833" y="2502213"/>
            <a:ext cx="5832648" cy="1835318"/>
          </a:xfrm>
        </p:spPr>
        <p:txBody>
          <a:bodyPr>
            <a:noAutofit/>
          </a:bodyPr>
          <a:lstStyle/>
          <a:p>
            <a:r>
              <a:rPr lang="id-ID" sz="5400" dirty="0">
                <a:solidFill>
                  <a:srgbClr val="FF0000"/>
                </a:solidFill>
                <a:latin typeface="Candara Light" pitchFamily="34" charset="0"/>
              </a:rPr>
              <a:t>Menjadi Wirausaha Tangguh</a:t>
            </a:r>
            <a:endParaRPr lang="id-ID" sz="3200" dirty="0">
              <a:solidFill>
                <a:srgbClr val="FF0000"/>
              </a:solidFill>
              <a:latin typeface="Candara Ligh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3857" y="4932040"/>
            <a:ext cx="583059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Arial" pitchFamily="34" charset="0"/>
              <a:buChar char="•"/>
            </a:pPr>
            <a:r>
              <a:rPr lang="id-ID" sz="3600" dirty="0">
                <a:latin typeface="Candara Light" pitchFamily="34" charset="0"/>
              </a:rPr>
              <a:t>Kerja adalah Ibadah</a:t>
            </a:r>
          </a:p>
          <a:p>
            <a:pPr marL="571500" indent="-571500" algn="ctr">
              <a:buFont typeface="Arial" pitchFamily="34" charset="0"/>
              <a:buChar char="•"/>
            </a:pPr>
            <a:r>
              <a:rPr lang="id-ID" sz="3600" dirty="0">
                <a:latin typeface="Candara Light" pitchFamily="34" charset="0"/>
                <a:ea typeface="Arial Unicode MS" pitchFamily="34" charset="-128"/>
                <a:cs typeface="Arial Unicode MS" pitchFamily="34" charset="-128"/>
              </a:rPr>
              <a:t>Kreatif</a:t>
            </a:r>
          </a:p>
          <a:p>
            <a:pPr marL="571500" indent="-571500" algn="ctr">
              <a:buFont typeface="Arial" pitchFamily="34" charset="0"/>
              <a:buChar char="•"/>
            </a:pPr>
            <a:r>
              <a:rPr lang="id-ID" sz="3600" dirty="0">
                <a:latin typeface="Candara Light" pitchFamily="34" charset="0"/>
                <a:ea typeface="Arial Unicode MS" pitchFamily="34" charset="-128"/>
                <a:cs typeface="Arial Unicode MS" pitchFamily="34" charset="-128"/>
              </a:rPr>
              <a:t>Visioner</a:t>
            </a:r>
          </a:p>
          <a:p>
            <a:pPr marL="571500" indent="-571500" algn="ctr">
              <a:buFont typeface="Arial" pitchFamily="34" charset="0"/>
              <a:buChar char="•"/>
            </a:pPr>
            <a:r>
              <a:rPr lang="id-ID" sz="3600" dirty="0">
                <a:solidFill>
                  <a:srgbClr val="FF0000"/>
                </a:solidFill>
                <a:latin typeface="Candara Light" pitchFamily="34" charset="0"/>
                <a:ea typeface="Arial Unicode MS" pitchFamily="34" charset="-128"/>
                <a:cs typeface="Arial Unicode MS" pitchFamily="34" charset="-128"/>
              </a:rPr>
              <a:t>The Fower of Love</a:t>
            </a:r>
          </a:p>
          <a:p>
            <a:pPr marL="571500" indent="-571500" algn="ctr">
              <a:buFont typeface="Arial" pitchFamily="34" charset="0"/>
              <a:buChar char="•"/>
            </a:pPr>
            <a:r>
              <a:rPr lang="id-ID" sz="3600" dirty="0">
                <a:latin typeface="Candara Light" pitchFamily="34" charset="0"/>
                <a:ea typeface="Arial Unicode MS" pitchFamily="34" charset="-128"/>
                <a:cs typeface="Arial Unicode MS" pitchFamily="34" charset="-128"/>
              </a:rPr>
              <a:t>Pandai bersyukur</a:t>
            </a:r>
            <a:endParaRPr lang="id-ID" sz="4000" dirty="0">
              <a:latin typeface="Candara Ligh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3547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22833" y="2502213"/>
            <a:ext cx="5832648" cy="1835318"/>
          </a:xfrm>
        </p:spPr>
        <p:txBody>
          <a:bodyPr>
            <a:no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Candara Light" pitchFamily="34" charset="0"/>
              </a:rPr>
              <a:t>Sukses</a:t>
            </a:r>
            <a:r>
              <a:rPr lang="en-US" sz="5400" dirty="0">
                <a:solidFill>
                  <a:srgbClr val="FF0000"/>
                </a:solidFill>
                <a:latin typeface="Candara Light" pitchFamily="34" charset="0"/>
              </a:rPr>
              <a:t> </a:t>
            </a:r>
            <a:endParaRPr lang="id-ID" sz="3200" dirty="0">
              <a:solidFill>
                <a:srgbClr val="FF0000"/>
              </a:solidFill>
              <a:latin typeface="Candara Light" pitchFamily="34" charset="0"/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EB46C2E3-E047-46E7-9249-B99C46FECE89}"/>
              </a:ext>
            </a:extLst>
          </p:cNvPr>
          <p:cNvSpPr txBox="1">
            <a:spLocks/>
          </p:cNvSpPr>
          <p:nvPr/>
        </p:nvSpPr>
        <p:spPr>
          <a:xfrm>
            <a:off x="404664" y="4825902"/>
            <a:ext cx="5832648" cy="1835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err="1">
                <a:solidFill>
                  <a:srgbClr val="FF0000"/>
                </a:solidFill>
                <a:latin typeface="Candara Light" pitchFamily="34" charset="0"/>
              </a:rPr>
              <a:t>Terima</a:t>
            </a:r>
            <a:r>
              <a:rPr lang="en-US" sz="5400" dirty="0">
                <a:solidFill>
                  <a:srgbClr val="FF0000"/>
                </a:solidFill>
                <a:latin typeface="Candara Light" pitchFamily="34" charset="0"/>
              </a:rPr>
              <a:t> Kasih</a:t>
            </a:r>
            <a:endParaRPr lang="id-ID" sz="3200" dirty="0">
              <a:solidFill>
                <a:srgbClr val="FF0000"/>
              </a:solidFill>
              <a:latin typeface="Candara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4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821" y="3131840"/>
            <a:ext cx="6048671" cy="2736304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rgbClr val="FF0000"/>
                </a:solidFill>
                <a:latin typeface="Candara Light" pitchFamily="34" charset="0"/>
              </a:rPr>
              <a:t>Adakah Manusia yg berBISNIS tidak pernah RUGI ??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73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93" y="2555776"/>
            <a:ext cx="5839199" cy="1008112"/>
          </a:xfrm>
        </p:spPr>
        <p:txBody>
          <a:bodyPr>
            <a:normAutofit/>
          </a:bodyPr>
          <a:lstStyle/>
          <a:p>
            <a:r>
              <a:rPr lang="id-ID" b="1" dirty="0">
                <a:latin typeface="Bahnschrift Light SemiCondensed" pitchFamily="34" charset="0"/>
              </a:rPr>
              <a:t>Jawabnya adalah</a:t>
            </a:r>
            <a:r>
              <a:rPr lang="id-ID" b="1" dirty="0">
                <a:solidFill>
                  <a:srgbClr val="FF0000"/>
                </a:solidFill>
                <a:latin typeface="Bahnschrift Light SemiCondensed" pitchFamily="34" charset="0"/>
              </a:rPr>
              <a:t> ADA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4293" y="3347864"/>
            <a:ext cx="5396995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>
                <a:latin typeface="Candara Light" pitchFamily="34" charset="0"/>
              </a:rPr>
              <a:t>Siapa Dia </a:t>
            </a:r>
            <a:r>
              <a:rPr lang="id-ID" b="1" dirty="0">
                <a:solidFill>
                  <a:srgbClr val="FF0000"/>
                </a:solidFill>
                <a:latin typeface="Candara Light" pitchFamily="34" charset="0"/>
              </a:rPr>
              <a:t>??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08720" y="6672136"/>
            <a:ext cx="466609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>
                <a:latin typeface="Candara Light" pitchFamily="34" charset="0"/>
              </a:rPr>
              <a:t>MUHAMMAD S.A.W</a:t>
            </a:r>
            <a:endParaRPr lang="id-ID" b="1" dirty="0">
              <a:solidFill>
                <a:srgbClr val="FF0000"/>
              </a:solidFill>
              <a:latin typeface="Candara Light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265" y="4499992"/>
            <a:ext cx="3301895" cy="193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14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93" y="2555776"/>
            <a:ext cx="5839199" cy="1008112"/>
          </a:xfrm>
        </p:spPr>
        <p:txBody>
          <a:bodyPr>
            <a:noAutofit/>
          </a:bodyPr>
          <a:lstStyle/>
          <a:p>
            <a:r>
              <a:rPr lang="id-ID" sz="4800" b="1" dirty="0">
                <a:latin typeface="Candara Light" pitchFamily="34" charset="0"/>
              </a:rPr>
              <a:t>Jawabnya adalah</a:t>
            </a:r>
            <a:r>
              <a:rPr lang="id-ID" sz="4800" b="1" dirty="0">
                <a:solidFill>
                  <a:srgbClr val="FF0000"/>
                </a:solidFill>
                <a:latin typeface="Candara Light" pitchFamily="34" charset="0"/>
              </a:rPr>
              <a:t> ADA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4293" y="3347864"/>
            <a:ext cx="5396995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6000" b="1" dirty="0">
                <a:latin typeface="Candara Light" pitchFamily="34" charset="0"/>
              </a:rPr>
              <a:t>Siapa Dia </a:t>
            </a:r>
            <a:r>
              <a:rPr lang="id-ID" sz="6000" b="1" dirty="0">
                <a:solidFill>
                  <a:srgbClr val="FF0000"/>
                </a:solidFill>
                <a:latin typeface="Candara Light" pitchFamily="34" charset="0"/>
              </a:rPr>
              <a:t>??</a:t>
            </a:r>
            <a:endParaRPr lang="id-ID" b="1" dirty="0">
              <a:solidFill>
                <a:srgbClr val="FF0000"/>
              </a:solidFill>
              <a:latin typeface="Candara Light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4293" y="7020272"/>
            <a:ext cx="5613019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5700" b="1" dirty="0">
                <a:latin typeface="Candara Light" pitchFamily="34" charset="0"/>
              </a:rPr>
              <a:t>MUHAMMAD  S.A.W</a:t>
            </a:r>
            <a:endParaRPr lang="id-ID" b="1" dirty="0">
              <a:solidFill>
                <a:srgbClr val="FF0000"/>
              </a:solidFill>
              <a:latin typeface="Candara Light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281" y="4865092"/>
            <a:ext cx="3301895" cy="193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2333191" y="5074912"/>
            <a:ext cx="4176464" cy="2685165"/>
            <a:chOff x="2060848" y="4488414"/>
            <a:chExt cx="4176464" cy="2685165"/>
          </a:xfrm>
        </p:grpSpPr>
        <p:sp>
          <p:nvSpPr>
            <p:cNvPr id="14" name="Title 1"/>
            <p:cNvSpPr txBox="1">
              <a:spLocks/>
            </p:cNvSpPr>
            <p:nvPr/>
          </p:nvSpPr>
          <p:spPr>
            <a:xfrm>
              <a:off x="4005064" y="4488414"/>
              <a:ext cx="2088233" cy="6480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id-ID" sz="2600" b="1" dirty="0">
                  <a:latin typeface="Candara Light" pitchFamily="34" charset="0"/>
                </a:rPr>
                <a:t>Jujur</a:t>
              </a:r>
              <a:endParaRPr lang="id-ID" sz="2600" b="1" dirty="0">
                <a:solidFill>
                  <a:srgbClr val="FF0000"/>
                </a:solidFill>
                <a:latin typeface="Candara Light" pitchFamily="34" charset="0"/>
              </a:endParaRPr>
            </a:p>
          </p:txBody>
        </p:sp>
        <p:sp>
          <p:nvSpPr>
            <p:cNvPr id="15" name="Title 1"/>
            <p:cNvSpPr txBox="1">
              <a:spLocks/>
            </p:cNvSpPr>
            <p:nvPr/>
          </p:nvSpPr>
          <p:spPr>
            <a:xfrm>
              <a:off x="2060848" y="5292080"/>
              <a:ext cx="4153891" cy="6480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id-ID" b="1" dirty="0">
                  <a:latin typeface="Candara Light" pitchFamily="34" charset="0"/>
                </a:rPr>
                <a:t>Amanah (dapat dipercaya)</a:t>
              </a:r>
              <a:endParaRPr lang="id-ID" b="1" dirty="0">
                <a:solidFill>
                  <a:srgbClr val="FF0000"/>
                </a:solidFill>
                <a:latin typeface="Candara Light" pitchFamily="34" charset="0"/>
              </a:endParaRPr>
            </a:p>
          </p:txBody>
        </p:sp>
        <p:sp>
          <p:nvSpPr>
            <p:cNvPr id="17" name="Title 1"/>
            <p:cNvSpPr txBox="1">
              <a:spLocks/>
            </p:cNvSpPr>
            <p:nvPr/>
          </p:nvSpPr>
          <p:spPr>
            <a:xfrm>
              <a:off x="2708920" y="6012160"/>
              <a:ext cx="3528392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6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id-ID" b="1" dirty="0">
                  <a:latin typeface="Candara Light" pitchFamily="34" charset="0"/>
                </a:rPr>
                <a:t> Tablig (Komunikatif)</a:t>
              </a:r>
              <a:endParaRPr lang="id-ID" b="1" dirty="0">
                <a:solidFill>
                  <a:srgbClr val="FF0000"/>
                </a:solidFill>
                <a:latin typeface="Candara Light" pitchFamily="34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3068959" y="6669523"/>
              <a:ext cx="3117885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6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id-ID" b="1" dirty="0">
                  <a:latin typeface="Candara Light" pitchFamily="34" charset="0"/>
                </a:rPr>
                <a:t> Fathanah (Cerdik)</a:t>
              </a:r>
              <a:endParaRPr lang="id-ID" b="1" dirty="0">
                <a:solidFill>
                  <a:srgbClr val="FF0000"/>
                </a:solidFill>
                <a:latin typeface="Candara Light" pitchFamily="34" charset="0"/>
              </a:endParaRPr>
            </a:p>
          </p:txBody>
        </p:sp>
      </p:grp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7" y="5074912"/>
            <a:ext cx="2333191" cy="2809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itle 1"/>
          <p:cNvSpPr txBox="1">
            <a:spLocks/>
          </p:cNvSpPr>
          <p:nvPr/>
        </p:nvSpPr>
        <p:spPr>
          <a:xfrm>
            <a:off x="701081" y="2564160"/>
            <a:ext cx="619268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>
                <a:solidFill>
                  <a:srgbClr val="FF0000"/>
                </a:solidFill>
                <a:latin typeface="Candara Light" pitchFamily="34" charset="0"/>
              </a:rPr>
              <a:t>Apa RahasiaNYA?</a:t>
            </a:r>
            <a:endParaRPr lang="id-ID" b="1" dirty="0">
              <a:solidFill>
                <a:srgbClr val="FF0000"/>
              </a:solidFill>
              <a:latin typeface="Candara Light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2" y="3347864"/>
            <a:ext cx="2180555" cy="1635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20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3" y="3203848"/>
            <a:ext cx="1464909" cy="122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76975" y="3203848"/>
            <a:ext cx="3424233" cy="1221407"/>
          </a:xfrm>
        </p:spPr>
        <p:txBody>
          <a:bodyPr>
            <a:noAutofit/>
          </a:bodyPr>
          <a:lstStyle/>
          <a:p>
            <a:r>
              <a:rPr lang="id-ID" sz="8000" b="1" dirty="0">
                <a:latin typeface="Candara Light" pitchFamily="34" charset="0"/>
              </a:rPr>
              <a:t>JUJUR</a:t>
            </a:r>
          </a:p>
        </p:txBody>
      </p:sp>
      <p:sp>
        <p:nvSpPr>
          <p:cNvPr id="4" name="Rectangle 3"/>
          <p:cNvSpPr/>
          <p:nvPr/>
        </p:nvSpPr>
        <p:spPr>
          <a:xfrm>
            <a:off x="299699" y="4788024"/>
            <a:ext cx="63138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dirty="0">
                <a:latin typeface="Candara Light" pitchFamily="34" charset="0"/>
              </a:rPr>
              <a:t>Jujur pada diri sendiri dan orang lain akan melahirkan sifat keyakinan dan keberanian menghadapi ujian</a:t>
            </a:r>
          </a:p>
        </p:txBody>
      </p:sp>
    </p:spTree>
    <p:extLst>
      <p:ext uri="{BB962C8B-B14F-4D97-AF65-F5344CB8AC3E}">
        <p14:creationId xmlns:p14="http://schemas.microsoft.com/office/powerpoint/2010/main" val="343527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3" y="3203848"/>
            <a:ext cx="1464909" cy="122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76975" y="3203848"/>
            <a:ext cx="4432345" cy="1221407"/>
          </a:xfrm>
        </p:spPr>
        <p:txBody>
          <a:bodyPr>
            <a:noAutofit/>
          </a:bodyPr>
          <a:lstStyle/>
          <a:p>
            <a:r>
              <a:rPr lang="id-ID" sz="8000" dirty="0">
                <a:latin typeface="Bahnschrift Light" pitchFamily="34" charset="0"/>
              </a:rPr>
              <a:t>AMANAH</a:t>
            </a:r>
          </a:p>
        </p:txBody>
      </p:sp>
      <p:sp>
        <p:nvSpPr>
          <p:cNvPr id="2" name="Rectangle 1"/>
          <p:cNvSpPr/>
          <p:nvPr/>
        </p:nvSpPr>
        <p:spPr>
          <a:xfrm>
            <a:off x="478721" y="4932040"/>
            <a:ext cx="58305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dirty="0">
                <a:latin typeface="Candara Light" pitchFamily="34" charset="0"/>
                <a:ea typeface="Arial Unicode MS" pitchFamily="34" charset="-128"/>
                <a:cs typeface="Arial Unicode MS" pitchFamily="34" charset="-128"/>
              </a:rPr>
              <a:t>Mendorong seseorang untuk bertanggung jawab, membangun kekuatan diri dan memperbaiki kualitas hubungan sosial</a:t>
            </a:r>
          </a:p>
        </p:txBody>
      </p:sp>
    </p:spTree>
    <p:extLst>
      <p:ext uri="{BB962C8B-B14F-4D97-AF65-F5344CB8AC3E}">
        <p14:creationId xmlns:p14="http://schemas.microsoft.com/office/powerpoint/2010/main" val="573835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3" y="3203848"/>
            <a:ext cx="1464909" cy="122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76975" y="3203848"/>
            <a:ext cx="4432345" cy="1221407"/>
          </a:xfrm>
        </p:spPr>
        <p:txBody>
          <a:bodyPr>
            <a:noAutofit/>
          </a:bodyPr>
          <a:lstStyle/>
          <a:p>
            <a:r>
              <a:rPr lang="id-ID" sz="8000" dirty="0">
                <a:latin typeface="Bahnschrift Light" pitchFamily="34" charset="0"/>
              </a:rPr>
              <a:t>TABLIG</a:t>
            </a:r>
          </a:p>
        </p:txBody>
      </p:sp>
      <p:sp>
        <p:nvSpPr>
          <p:cNvPr id="2" name="Rectangle 1"/>
          <p:cNvSpPr/>
          <p:nvPr/>
        </p:nvSpPr>
        <p:spPr>
          <a:xfrm>
            <a:off x="478721" y="4932040"/>
            <a:ext cx="58305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000" dirty="0">
                <a:latin typeface="Candara Light" pitchFamily="34" charset="0"/>
              </a:rPr>
              <a:t>Pebisnis harus menjadi marketing yang hebat dan seorang pembicara yang unggul</a:t>
            </a:r>
            <a:endParaRPr lang="id-ID" sz="4000" dirty="0">
              <a:latin typeface="Candara Ligh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013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4" y="251521"/>
            <a:ext cx="2293144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92" y="251520"/>
            <a:ext cx="1964531" cy="19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126" y="287075"/>
            <a:ext cx="2157413" cy="1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3" y="3203848"/>
            <a:ext cx="1464909" cy="122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76975" y="3203848"/>
            <a:ext cx="4432345" cy="1221407"/>
          </a:xfrm>
        </p:spPr>
        <p:txBody>
          <a:bodyPr>
            <a:noAutofit/>
          </a:bodyPr>
          <a:lstStyle/>
          <a:p>
            <a:r>
              <a:rPr lang="id-ID" sz="6600" dirty="0">
                <a:latin typeface="Candara Light" pitchFamily="34" charset="0"/>
              </a:rPr>
              <a:t>FATHANAH</a:t>
            </a:r>
            <a:endParaRPr lang="id-ID" sz="4000" dirty="0">
              <a:latin typeface="Candara Ligh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4664" y="4499992"/>
            <a:ext cx="58305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600" dirty="0">
                <a:latin typeface="Candara Light" pitchFamily="34" charset="0"/>
              </a:rPr>
              <a:t>Pebisnis harus memiliki kemampuan melihat sesuatu dari sudut pandang berbeda, lalu muncul kreativitas, ide, dan wawasan. Sehingga, produk atau jasa yang dihasilkan menjadi unggulan</a:t>
            </a:r>
            <a:endParaRPr lang="id-ID" sz="4000" dirty="0">
              <a:latin typeface="Candara Ligh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146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186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Arial Unicode MS</vt:lpstr>
      <vt:lpstr>Bahnschrift Light</vt:lpstr>
      <vt:lpstr>Bahnschrift Light SemiCondensed</vt:lpstr>
      <vt:lpstr>Calibri</vt:lpstr>
      <vt:lpstr>Candara Light</vt:lpstr>
      <vt:lpstr>Times New Roman</vt:lpstr>
      <vt:lpstr>Office Theme</vt:lpstr>
      <vt:lpstr>MENJADI  WIRAUSAHA  TANGGUH</vt:lpstr>
      <vt:lpstr>Adakah Manusia yg berBISNIS tidak pernah RUGI ??</vt:lpstr>
      <vt:lpstr>Jawabnya adalah ADA</vt:lpstr>
      <vt:lpstr>Jawabnya adalah ADA</vt:lpstr>
      <vt:lpstr>PowerPoint Presentation</vt:lpstr>
      <vt:lpstr>JUJUR</vt:lpstr>
      <vt:lpstr>AMANAH</vt:lpstr>
      <vt:lpstr>TABLIG</vt:lpstr>
      <vt:lpstr>FATHANAH</vt:lpstr>
      <vt:lpstr>Menjadi Wirausaha Tangguh</vt:lpstr>
      <vt:lpstr>Sukses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WIRAUSAHA UNGGUL</dc:title>
  <dc:creator>HP</dc:creator>
  <cp:lastModifiedBy>Apri</cp:lastModifiedBy>
  <cp:revision>17</cp:revision>
  <dcterms:created xsi:type="dcterms:W3CDTF">2021-06-21T04:25:58Z</dcterms:created>
  <dcterms:modified xsi:type="dcterms:W3CDTF">2021-06-23T07:35:57Z</dcterms:modified>
</cp:coreProperties>
</file>